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2" r:id="rId1"/>
  </p:sldMasterIdLst>
  <p:notesMasterIdLst>
    <p:notesMasterId r:id="rId14"/>
  </p:notesMasterIdLst>
  <p:sldIdLst>
    <p:sldId id="256" r:id="rId2"/>
    <p:sldId id="266" r:id="rId3"/>
    <p:sldId id="267" r:id="rId4"/>
    <p:sldId id="257" r:id="rId5"/>
    <p:sldId id="258" r:id="rId6"/>
    <p:sldId id="259" r:id="rId7"/>
    <p:sldId id="265" r:id="rId8"/>
    <p:sldId id="260" r:id="rId9"/>
    <p:sldId id="262" r:id="rId10"/>
    <p:sldId id="261" r:id="rId11"/>
    <p:sldId id="263" r:id="rId12"/>
    <p:sldId id="264"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Merriweather" pitchFamily="2" charset="77"/>
      <p:regular r:id="rId19"/>
      <p:bold r:id="rId20"/>
      <p:italic r:id="rId21"/>
      <p:boldItalic r:id="rId22"/>
    </p:embeddedFont>
    <p:embeddedFont>
      <p:font typeface="Rockwell" panose="02060603020205020403" pitchFamily="18" charset="77"/>
      <p:regular r:id="rId23"/>
      <p:bold r:id="rId24"/>
      <p:italic r:id="rId25"/>
      <p:boldItalic r:id="rId26"/>
    </p:embeddedFont>
    <p:embeddedFont>
      <p:font typeface="Rockwell Condensed" panose="02060603050405020104" pitchFamily="18" charset="77"/>
      <p:regular r:id="rId27"/>
      <p:bold r:id="rId28"/>
    </p:embeddedFont>
    <p:embeddedFont>
      <p:font typeface="Rockwell Extra Bold" panose="02060603020205020403" pitchFamily="18" charset="77"/>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12"/>
  </p:normalViewPr>
  <p:slideViewPr>
    <p:cSldViewPr snapToGrid="0">
      <p:cViewPr varScale="1">
        <p:scale>
          <a:sx n="143" d="100"/>
          <a:sy n="143" d="100"/>
        </p:scale>
        <p:origin x="76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7.xml.rels><?xml version="1.0" encoding="UTF-8" standalone="yes"?>
<Relationships xmlns="http://schemas.openxmlformats.org/package/2006/relationships"><Relationship Id="rId2" Type="http://schemas.openxmlformats.org/officeDocument/2006/relationships/hyperlink" Target="mailto:lperry@bcbe.org" TargetMode="External"/><Relationship Id="rId1" Type="http://schemas.openxmlformats.org/officeDocument/2006/relationships/hyperlink" Target="mailto:lmallett@bcbe.org"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2" Type="http://schemas.openxmlformats.org/officeDocument/2006/relationships/hyperlink" Target="mailto:lperry@bcbe.org" TargetMode="External"/><Relationship Id="rId1" Type="http://schemas.openxmlformats.org/officeDocument/2006/relationships/hyperlink" Target="mailto:lmallett@bcbe.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1E07B-BB9D-45AC-90E4-5785789DA42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5C08A3E-4B6D-48AC-9CA3-E6A79E7A019E}">
      <dgm:prSet/>
      <dgm:spPr/>
      <dgm:t>
        <a:bodyPr/>
        <a:lstStyle/>
        <a:p>
          <a:pPr>
            <a:lnSpc>
              <a:spcPct val="100000"/>
            </a:lnSpc>
          </a:pPr>
          <a:r>
            <a:rPr lang="en-US" dirty="0"/>
            <a:t>Attended Troy University and University of West Alabama</a:t>
          </a:r>
        </a:p>
      </dgm:t>
    </dgm:pt>
    <dgm:pt modelId="{CDEA5E49-F35A-4580-8C11-EA5B13C23093}" type="parTrans" cxnId="{C0AC5E59-FBB0-4999-A731-550C434F26DF}">
      <dgm:prSet/>
      <dgm:spPr/>
      <dgm:t>
        <a:bodyPr/>
        <a:lstStyle/>
        <a:p>
          <a:endParaRPr lang="en-US"/>
        </a:p>
      </dgm:t>
    </dgm:pt>
    <dgm:pt modelId="{A91C6C9A-CD3E-4095-9613-81C6CCD7D9D7}" type="sibTrans" cxnId="{C0AC5E59-FBB0-4999-A731-550C434F26DF}">
      <dgm:prSet/>
      <dgm:spPr/>
      <dgm:t>
        <a:bodyPr/>
        <a:lstStyle/>
        <a:p>
          <a:endParaRPr lang="en-US"/>
        </a:p>
      </dgm:t>
    </dgm:pt>
    <dgm:pt modelId="{B7FA4E22-0591-4B9E-90B2-EE03BAD6E930}">
      <dgm:prSet/>
      <dgm:spPr/>
      <dgm:t>
        <a:bodyPr/>
        <a:lstStyle/>
        <a:p>
          <a:pPr>
            <a:lnSpc>
              <a:spcPct val="100000"/>
            </a:lnSpc>
          </a:pPr>
          <a:r>
            <a:rPr lang="en-US"/>
            <a:t>15 years experience in education </a:t>
          </a:r>
        </a:p>
      </dgm:t>
    </dgm:pt>
    <dgm:pt modelId="{28DE0FF8-7F0A-46A4-8556-7EA55A241D96}" type="parTrans" cxnId="{5C5F071A-6B5C-4E82-9B45-C4CBD951B7BD}">
      <dgm:prSet/>
      <dgm:spPr/>
      <dgm:t>
        <a:bodyPr/>
        <a:lstStyle/>
        <a:p>
          <a:endParaRPr lang="en-US"/>
        </a:p>
      </dgm:t>
    </dgm:pt>
    <dgm:pt modelId="{4DF24A6E-774B-4EBF-8956-F52E0082B4C4}" type="sibTrans" cxnId="{5C5F071A-6B5C-4E82-9B45-C4CBD951B7BD}">
      <dgm:prSet/>
      <dgm:spPr/>
      <dgm:t>
        <a:bodyPr/>
        <a:lstStyle/>
        <a:p>
          <a:endParaRPr lang="en-US"/>
        </a:p>
      </dgm:t>
    </dgm:pt>
    <dgm:pt modelId="{AC636F03-ED46-46B4-9749-6BD652C581F7}">
      <dgm:prSet custT="1"/>
      <dgm:spPr/>
      <dgm:t>
        <a:bodyPr/>
        <a:lstStyle/>
        <a:p>
          <a:pPr>
            <a:lnSpc>
              <a:spcPct val="100000"/>
            </a:lnSpc>
          </a:pPr>
          <a:r>
            <a:rPr lang="en-US" sz="1000" dirty="0"/>
            <a:t>My tenth year as a school counselor </a:t>
          </a:r>
        </a:p>
      </dgm:t>
    </dgm:pt>
    <dgm:pt modelId="{A8C26FA0-0BDC-4AFD-8D83-5CDAD7806B55}" type="parTrans" cxnId="{06EA47B6-448A-4E5D-A7C2-68D1104DA726}">
      <dgm:prSet/>
      <dgm:spPr/>
      <dgm:t>
        <a:bodyPr/>
        <a:lstStyle/>
        <a:p>
          <a:endParaRPr lang="en-US"/>
        </a:p>
      </dgm:t>
    </dgm:pt>
    <dgm:pt modelId="{DB27C317-FF9A-4001-B2AA-FFB947102AB1}" type="sibTrans" cxnId="{06EA47B6-448A-4E5D-A7C2-68D1104DA726}">
      <dgm:prSet/>
      <dgm:spPr/>
      <dgm:t>
        <a:bodyPr/>
        <a:lstStyle/>
        <a:p>
          <a:endParaRPr lang="en-US"/>
        </a:p>
      </dgm:t>
    </dgm:pt>
    <dgm:pt modelId="{987358AE-1299-4180-8E77-EF5745A665AD}">
      <dgm:prSet/>
      <dgm:spPr/>
      <dgm:t>
        <a:bodyPr/>
        <a:lstStyle/>
        <a:p>
          <a:pPr>
            <a:lnSpc>
              <a:spcPct val="100000"/>
            </a:lnSpc>
          </a:pPr>
          <a:r>
            <a:rPr lang="en-US"/>
            <a:t>Greatest assets are listening and helping others</a:t>
          </a:r>
        </a:p>
      </dgm:t>
    </dgm:pt>
    <dgm:pt modelId="{12EE175E-6414-4740-9FF1-0BE77960A3C1}" type="parTrans" cxnId="{B5024D4E-2B66-457A-83D8-BD119E7FE5C9}">
      <dgm:prSet/>
      <dgm:spPr/>
      <dgm:t>
        <a:bodyPr/>
        <a:lstStyle/>
        <a:p>
          <a:endParaRPr lang="en-US"/>
        </a:p>
      </dgm:t>
    </dgm:pt>
    <dgm:pt modelId="{5203F300-8CC7-4ED4-BF93-33C4CE62545E}" type="sibTrans" cxnId="{B5024D4E-2B66-457A-83D8-BD119E7FE5C9}">
      <dgm:prSet/>
      <dgm:spPr/>
      <dgm:t>
        <a:bodyPr/>
        <a:lstStyle/>
        <a:p>
          <a:endParaRPr lang="en-US"/>
        </a:p>
      </dgm:t>
    </dgm:pt>
    <dgm:pt modelId="{F672305A-1A4F-4271-9C5A-A8C1EA2A0808}">
      <dgm:prSet/>
      <dgm:spPr/>
      <dgm:t>
        <a:bodyPr/>
        <a:lstStyle/>
        <a:p>
          <a:pPr>
            <a:lnSpc>
              <a:spcPct val="100000"/>
            </a:lnSpc>
          </a:pPr>
          <a:r>
            <a:rPr lang="en-US"/>
            <a:t>Love spending time at the beach and ball field with my husband, Coach Perry and my son, Cyler.</a:t>
          </a:r>
        </a:p>
      </dgm:t>
    </dgm:pt>
    <dgm:pt modelId="{C1CBCBF3-8A34-4AB0-94B4-CB3E7ABEB06E}" type="parTrans" cxnId="{C4B5FA50-00A6-4FE2-8F40-B5E50971EB96}">
      <dgm:prSet/>
      <dgm:spPr/>
      <dgm:t>
        <a:bodyPr/>
        <a:lstStyle/>
        <a:p>
          <a:endParaRPr lang="en-US"/>
        </a:p>
      </dgm:t>
    </dgm:pt>
    <dgm:pt modelId="{565DABEF-6DE0-4042-86F5-2DE790C35481}" type="sibTrans" cxnId="{C4B5FA50-00A6-4FE2-8F40-B5E50971EB96}">
      <dgm:prSet/>
      <dgm:spPr/>
      <dgm:t>
        <a:bodyPr/>
        <a:lstStyle/>
        <a:p>
          <a:endParaRPr lang="en-US"/>
        </a:p>
      </dgm:t>
    </dgm:pt>
    <dgm:pt modelId="{6F9CDC14-8BC1-4CAA-BCEA-3D6E0D9EC908}">
      <dgm:prSet/>
      <dgm:spPr/>
      <dgm:t>
        <a:bodyPr/>
        <a:lstStyle/>
        <a:p>
          <a:pPr>
            <a:lnSpc>
              <a:spcPct val="100000"/>
            </a:lnSpc>
          </a:pPr>
          <a:r>
            <a:rPr lang="en-US"/>
            <a:t>We are Alabama Fans—ROLL TIDE!!</a:t>
          </a:r>
        </a:p>
      </dgm:t>
    </dgm:pt>
    <dgm:pt modelId="{5F97C888-82C4-46D9-B273-CF1296CDEF97}" type="parTrans" cxnId="{C6C67818-6CC5-43E8-AA19-D494356E3B1C}">
      <dgm:prSet/>
      <dgm:spPr/>
      <dgm:t>
        <a:bodyPr/>
        <a:lstStyle/>
        <a:p>
          <a:endParaRPr lang="en-US"/>
        </a:p>
      </dgm:t>
    </dgm:pt>
    <dgm:pt modelId="{4CFF90A9-E666-487D-AEEE-A8262EE9C5EB}" type="sibTrans" cxnId="{C6C67818-6CC5-43E8-AA19-D494356E3B1C}">
      <dgm:prSet/>
      <dgm:spPr/>
      <dgm:t>
        <a:bodyPr/>
        <a:lstStyle/>
        <a:p>
          <a:endParaRPr lang="en-US"/>
        </a:p>
      </dgm:t>
    </dgm:pt>
    <dgm:pt modelId="{81AF2F33-1B03-A34B-B8D5-C9A53A185EB0}" type="pres">
      <dgm:prSet presAssocID="{2AE1E07B-BB9D-45AC-90E4-5785789DA42B}" presName="diagram" presStyleCnt="0">
        <dgm:presLayoutVars>
          <dgm:dir/>
          <dgm:resizeHandles val="exact"/>
        </dgm:presLayoutVars>
      </dgm:prSet>
      <dgm:spPr/>
    </dgm:pt>
    <dgm:pt modelId="{950EE704-7823-1847-A078-0B30EC60F5DF}" type="pres">
      <dgm:prSet presAssocID="{C5C08A3E-4B6D-48AC-9CA3-E6A79E7A019E}" presName="node" presStyleLbl="node1" presStyleIdx="0" presStyleCnt="6">
        <dgm:presLayoutVars>
          <dgm:bulletEnabled val="1"/>
        </dgm:presLayoutVars>
      </dgm:prSet>
      <dgm:spPr/>
    </dgm:pt>
    <dgm:pt modelId="{48499765-ABD0-B941-89BA-C6A2C86403D3}" type="pres">
      <dgm:prSet presAssocID="{A91C6C9A-CD3E-4095-9613-81C6CCD7D9D7}" presName="sibTrans" presStyleCnt="0"/>
      <dgm:spPr/>
    </dgm:pt>
    <dgm:pt modelId="{30A482BE-0C24-8F43-9A9B-D2E125C8D161}" type="pres">
      <dgm:prSet presAssocID="{B7FA4E22-0591-4B9E-90B2-EE03BAD6E930}" presName="node" presStyleLbl="node1" presStyleIdx="1" presStyleCnt="6">
        <dgm:presLayoutVars>
          <dgm:bulletEnabled val="1"/>
        </dgm:presLayoutVars>
      </dgm:prSet>
      <dgm:spPr/>
    </dgm:pt>
    <dgm:pt modelId="{76F5E2AE-42A1-EC49-97A5-5D0592700F0B}" type="pres">
      <dgm:prSet presAssocID="{4DF24A6E-774B-4EBF-8956-F52E0082B4C4}" presName="sibTrans" presStyleCnt="0"/>
      <dgm:spPr/>
    </dgm:pt>
    <dgm:pt modelId="{2440B1D9-7006-2241-B186-0BD1D23B9A3B}" type="pres">
      <dgm:prSet presAssocID="{AC636F03-ED46-46B4-9749-6BD652C581F7}" presName="node" presStyleLbl="node1" presStyleIdx="2" presStyleCnt="6">
        <dgm:presLayoutVars>
          <dgm:bulletEnabled val="1"/>
        </dgm:presLayoutVars>
      </dgm:prSet>
      <dgm:spPr/>
    </dgm:pt>
    <dgm:pt modelId="{37D9E9ED-2CF3-6C47-91E2-22E916D6194D}" type="pres">
      <dgm:prSet presAssocID="{DB27C317-FF9A-4001-B2AA-FFB947102AB1}" presName="sibTrans" presStyleCnt="0"/>
      <dgm:spPr/>
    </dgm:pt>
    <dgm:pt modelId="{B803E62F-81F0-3A41-A685-14EFF4E0E1AA}" type="pres">
      <dgm:prSet presAssocID="{987358AE-1299-4180-8E77-EF5745A665AD}" presName="node" presStyleLbl="node1" presStyleIdx="3" presStyleCnt="6">
        <dgm:presLayoutVars>
          <dgm:bulletEnabled val="1"/>
        </dgm:presLayoutVars>
      </dgm:prSet>
      <dgm:spPr/>
    </dgm:pt>
    <dgm:pt modelId="{BB3E7FD6-B0F5-384E-B2CF-DD4CB8EA70FC}" type="pres">
      <dgm:prSet presAssocID="{5203F300-8CC7-4ED4-BF93-33C4CE62545E}" presName="sibTrans" presStyleCnt="0"/>
      <dgm:spPr/>
    </dgm:pt>
    <dgm:pt modelId="{288C7AE5-4A7E-A542-B73F-67F2EDEC9D67}" type="pres">
      <dgm:prSet presAssocID="{F672305A-1A4F-4271-9C5A-A8C1EA2A0808}" presName="node" presStyleLbl="node1" presStyleIdx="4" presStyleCnt="6">
        <dgm:presLayoutVars>
          <dgm:bulletEnabled val="1"/>
        </dgm:presLayoutVars>
      </dgm:prSet>
      <dgm:spPr/>
    </dgm:pt>
    <dgm:pt modelId="{1CEBBB43-B119-F94B-9EA6-3CE4B143D86F}" type="pres">
      <dgm:prSet presAssocID="{565DABEF-6DE0-4042-86F5-2DE790C35481}" presName="sibTrans" presStyleCnt="0"/>
      <dgm:spPr/>
    </dgm:pt>
    <dgm:pt modelId="{C12DE586-967A-DA49-B78E-24004D65BB4F}" type="pres">
      <dgm:prSet presAssocID="{6F9CDC14-8BC1-4CAA-BCEA-3D6E0D9EC908}" presName="node" presStyleLbl="node1" presStyleIdx="5" presStyleCnt="6">
        <dgm:presLayoutVars>
          <dgm:bulletEnabled val="1"/>
        </dgm:presLayoutVars>
      </dgm:prSet>
      <dgm:spPr/>
    </dgm:pt>
  </dgm:ptLst>
  <dgm:cxnLst>
    <dgm:cxn modelId="{2292F612-7BEE-644E-B114-010ECE56CDB0}" type="presOf" srcId="{AC636F03-ED46-46B4-9749-6BD652C581F7}" destId="{2440B1D9-7006-2241-B186-0BD1D23B9A3B}" srcOrd="0" destOrd="0" presId="urn:microsoft.com/office/officeart/2005/8/layout/default"/>
    <dgm:cxn modelId="{C6C67818-6CC5-43E8-AA19-D494356E3B1C}" srcId="{2AE1E07B-BB9D-45AC-90E4-5785789DA42B}" destId="{6F9CDC14-8BC1-4CAA-BCEA-3D6E0D9EC908}" srcOrd="5" destOrd="0" parTransId="{5F97C888-82C4-46D9-B273-CF1296CDEF97}" sibTransId="{4CFF90A9-E666-487D-AEEE-A8262EE9C5EB}"/>
    <dgm:cxn modelId="{5C5F071A-6B5C-4E82-9B45-C4CBD951B7BD}" srcId="{2AE1E07B-BB9D-45AC-90E4-5785789DA42B}" destId="{B7FA4E22-0591-4B9E-90B2-EE03BAD6E930}" srcOrd="1" destOrd="0" parTransId="{28DE0FF8-7F0A-46A4-8556-7EA55A241D96}" sibTransId="{4DF24A6E-774B-4EBF-8956-F52E0082B4C4}"/>
    <dgm:cxn modelId="{9EEFAE39-D2C4-AB4D-8373-DA2A83A5424E}" type="presOf" srcId="{6F9CDC14-8BC1-4CAA-BCEA-3D6E0D9EC908}" destId="{C12DE586-967A-DA49-B78E-24004D65BB4F}" srcOrd="0" destOrd="0" presId="urn:microsoft.com/office/officeart/2005/8/layout/default"/>
    <dgm:cxn modelId="{B5024D4E-2B66-457A-83D8-BD119E7FE5C9}" srcId="{2AE1E07B-BB9D-45AC-90E4-5785789DA42B}" destId="{987358AE-1299-4180-8E77-EF5745A665AD}" srcOrd="3" destOrd="0" parTransId="{12EE175E-6414-4740-9FF1-0BE77960A3C1}" sibTransId="{5203F300-8CC7-4ED4-BF93-33C4CE62545E}"/>
    <dgm:cxn modelId="{C4B5FA50-00A6-4FE2-8F40-B5E50971EB96}" srcId="{2AE1E07B-BB9D-45AC-90E4-5785789DA42B}" destId="{F672305A-1A4F-4271-9C5A-A8C1EA2A0808}" srcOrd="4" destOrd="0" parTransId="{C1CBCBF3-8A34-4AB0-94B4-CB3E7ABEB06E}" sibTransId="{565DABEF-6DE0-4042-86F5-2DE790C35481}"/>
    <dgm:cxn modelId="{C0AC5E59-FBB0-4999-A731-550C434F26DF}" srcId="{2AE1E07B-BB9D-45AC-90E4-5785789DA42B}" destId="{C5C08A3E-4B6D-48AC-9CA3-E6A79E7A019E}" srcOrd="0" destOrd="0" parTransId="{CDEA5E49-F35A-4580-8C11-EA5B13C23093}" sibTransId="{A91C6C9A-CD3E-4095-9613-81C6CCD7D9D7}"/>
    <dgm:cxn modelId="{BE97948D-6968-3E4F-A0B3-4C63FF896EE3}" type="presOf" srcId="{2AE1E07B-BB9D-45AC-90E4-5785789DA42B}" destId="{81AF2F33-1B03-A34B-B8D5-C9A53A185EB0}" srcOrd="0" destOrd="0" presId="urn:microsoft.com/office/officeart/2005/8/layout/default"/>
    <dgm:cxn modelId="{06EA47B6-448A-4E5D-A7C2-68D1104DA726}" srcId="{2AE1E07B-BB9D-45AC-90E4-5785789DA42B}" destId="{AC636F03-ED46-46B4-9749-6BD652C581F7}" srcOrd="2" destOrd="0" parTransId="{A8C26FA0-0BDC-4AFD-8D83-5CDAD7806B55}" sibTransId="{DB27C317-FF9A-4001-B2AA-FFB947102AB1}"/>
    <dgm:cxn modelId="{85B132C6-4D59-4F4D-A30F-C9FDF621B1C8}" type="presOf" srcId="{987358AE-1299-4180-8E77-EF5745A665AD}" destId="{B803E62F-81F0-3A41-A685-14EFF4E0E1AA}" srcOrd="0" destOrd="0" presId="urn:microsoft.com/office/officeart/2005/8/layout/default"/>
    <dgm:cxn modelId="{F4D0DEC8-E7FE-9641-88BA-D71CFD230125}" type="presOf" srcId="{B7FA4E22-0591-4B9E-90B2-EE03BAD6E930}" destId="{30A482BE-0C24-8F43-9A9B-D2E125C8D161}" srcOrd="0" destOrd="0" presId="urn:microsoft.com/office/officeart/2005/8/layout/default"/>
    <dgm:cxn modelId="{C640A3DC-A45E-E94B-8473-6344B40CF933}" type="presOf" srcId="{F672305A-1A4F-4271-9C5A-A8C1EA2A0808}" destId="{288C7AE5-4A7E-A542-B73F-67F2EDEC9D67}" srcOrd="0" destOrd="0" presId="urn:microsoft.com/office/officeart/2005/8/layout/default"/>
    <dgm:cxn modelId="{175B39EA-0059-DF4E-A1C4-7CEDA8AA4878}" type="presOf" srcId="{C5C08A3E-4B6D-48AC-9CA3-E6A79E7A019E}" destId="{950EE704-7823-1847-A078-0B30EC60F5DF}" srcOrd="0" destOrd="0" presId="urn:microsoft.com/office/officeart/2005/8/layout/default"/>
    <dgm:cxn modelId="{DC09BB9E-2A79-CC41-8B5E-284EB0C694A0}" type="presParOf" srcId="{81AF2F33-1B03-A34B-B8D5-C9A53A185EB0}" destId="{950EE704-7823-1847-A078-0B30EC60F5DF}" srcOrd="0" destOrd="0" presId="urn:microsoft.com/office/officeart/2005/8/layout/default"/>
    <dgm:cxn modelId="{73B17314-D1A9-7643-A655-D6D8A188C5F5}" type="presParOf" srcId="{81AF2F33-1B03-A34B-B8D5-C9A53A185EB0}" destId="{48499765-ABD0-B941-89BA-C6A2C86403D3}" srcOrd="1" destOrd="0" presId="urn:microsoft.com/office/officeart/2005/8/layout/default"/>
    <dgm:cxn modelId="{8B4947AD-B42A-9040-A015-A99F89AB4579}" type="presParOf" srcId="{81AF2F33-1B03-A34B-B8D5-C9A53A185EB0}" destId="{30A482BE-0C24-8F43-9A9B-D2E125C8D161}" srcOrd="2" destOrd="0" presId="urn:microsoft.com/office/officeart/2005/8/layout/default"/>
    <dgm:cxn modelId="{B9C67133-5814-7441-BCCE-04D82C294992}" type="presParOf" srcId="{81AF2F33-1B03-A34B-B8D5-C9A53A185EB0}" destId="{76F5E2AE-42A1-EC49-97A5-5D0592700F0B}" srcOrd="3" destOrd="0" presId="urn:microsoft.com/office/officeart/2005/8/layout/default"/>
    <dgm:cxn modelId="{ACBD356F-E09F-FB47-9735-C98DA70CEB91}" type="presParOf" srcId="{81AF2F33-1B03-A34B-B8D5-C9A53A185EB0}" destId="{2440B1D9-7006-2241-B186-0BD1D23B9A3B}" srcOrd="4" destOrd="0" presId="urn:microsoft.com/office/officeart/2005/8/layout/default"/>
    <dgm:cxn modelId="{6F9F348D-DDA6-FF40-BF67-D379D01C0097}" type="presParOf" srcId="{81AF2F33-1B03-A34B-B8D5-C9A53A185EB0}" destId="{37D9E9ED-2CF3-6C47-91E2-22E916D6194D}" srcOrd="5" destOrd="0" presId="urn:microsoft.com/office/officeart/2005/8/layout/default"/>
    <dgm:cxn modelId="{4A39F5DE-590B-854F-8FB3-0140A968B38A}" type="presParOf" srcId="{81AF2F33-1B03-A34B-B8D5-C9A53A185EB0}" destId="{B803E62F-81F0-3A41-A685-14EFF4E0E1AA}" srcOrd="6" destOrd="0" presId="urn:microsoft.com/office/officeart/2005/8/layout/default"/>
    <dgm:cxn modelId="{8940954E-14B5-B14A-971E-499C371E6CF6}" type="presParOf" srcId="{81AF2F33-1B03-A34B-B8D5-C9A53A185EB0}" destId="{BB3E7FD6-B0F5-384E-B2CF-DD4CB8EA70FC}" srcOrd="7" destOrd="0" presId="urn:microsoft.com/office/officeart/2005/8/layout/default"/>
    <dgm:cxn modelId="{86B1E400-C30C-524C-8310-5552ECC5F15B}" type="presParOf" srcId="{81AF2F33-1B03-A34B-B8D5-C9A53A185EB0}" destId="{288C7AE5-4A7E-A542-B73F-67F2EDEC9D67}" srcOrd="8" destOrd="0" presId="urn:microsoft.com/office/officeart/2005/8/layout/default"/>
    <dgm:cxn modelId="{B5E63A6A-5B7C-5448-9B34-EE453AFD6CC5}" type="presParOf" srcId="{81AF2F33-1B03-A34B-B8D5-C9A53A185EB0}" destId="{1CEBBB43-B119-F94B-9EA6-3CE4B143D86F}" srcOrd="9" destOrd="0" presId="urn:microsoft.com/office/officeart/2005/8/layout/default"/>
    <dgm:cxn modelId="{BB0C7F1E-582B-1A47-BB95-BA406FBC5071}" type="presParOf" srcId="{81AF2F33-1B03-A34B-B8D5-C9A53A185EB0}" destId="{C12DE586-967A-DA49-B78E-24004D65BB4F}"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53DAC-3B32-46C3-B629-C5CDB3AC025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12E8942A-59A7-4922-A720-08446BD7656C}">
      <dgm:prSet/>
      <dgm:spPr/>
      <dgm:t>
        <a:bodyPr/>
        <a:lstStyle/>
        <a:p>
          <a:r>
            <a:rPr lang="en-US"/>
            <a:t>Attended University of South Alabama and University of West Alabama</a:t>
          </a:r>
        </a:p>
      </dgm:t>
    </dgm:pt>
    <dgm:pt modelId="{D18B374A-FE97-40FF-90D4-3D3F45F16218}" type="parTrans" cxnId="{EA92B4AD-0339-4E5D-9DE4-2E52C36C0753}">
      <dgm:prSet/>
      <dgm:spPr/>
      <dgm:t>
        <a:bodyPr/>
        <a:lstStyle/>
        <a:p>
          <a:endParaRPr lang="en-US"/>
        </a:p>
      </dgm:t>
    </dgm:pt>
    <dgm:pt modelId="{DC614F0E-7180-4065-AA5D-38D5EE4D089A}" type="sibTrans" cxnId="{EA92B4AD-0339-4E5D-9DE4-2E52C36C0753}">
      <dgm:prSet/>
      <dgm:spPr/>
      <dgm:t>
        <a:bodyPr/>
        <a:lstStyle/>
        <a:p>
          <a:endParaRPr lang="en-US"/>
        </a:p>
      </dgm:t>
    </dgm:pt>
    <dgm:pt modelId="{2E4443E7-0B0C-43EA-B7E1-A595BF71FEA6}">
      <dgm:prSet/>
      <dgm:spPr/>
      <dgm:t>
        <a:bodyPr/>
        <a:lstStyle/>
        <a:p>
          <a:r>
            <a:rPr lang="en-US"/>
            <a:t>12</a:t>
          </a:r>
          <a:r>
            <a:rPr lang="en-US" baseline="30000"/>
            <a:t>th</a:t>
          </a:r>
          <a:r>
            <a:rPr lang="en-US"/>
            <a:t> year as a school counselor</a:t>
          </a:r>
        </a:p>
      </dgm:t>
    </dgm:pt>
    <dgm:pt modelId="{B8A0473A-1870-4D4C-9FA5-F1DF0BD2D5C0}" type="parTrans" cxnId="{5761A753-8E05-4D1B-B937-54C81C4DBEE4}">
      <dgm:prSet/>
      <dgm:spPr/>
      <dgm:t>
        <a:bodyPr/>
        <a:lstStyle/>
        <a:p>
          <a:endParaRPr lang="en-US"/>
        </a:p>
      </dgm:t>
    </dgm:pt>
    <dgm:pt modelId="{7C53B4A6-3B6A-4AE3-81DE-967D06B22A26}" type="sibTrans" cxnId="{5761A753-8E05-4D1B-B937-54C81C4DBEE4}">
      <dgm:prSet/>
      <dgm:spPr/>
      <dgm:t>
        <a:bodyPr/>
        <a:lstStyle/>
        <a:p>
          <a:endParaRPr lang="en-US"/>
        </a:p>
      </dgm:t>
    </dgm:pt>
    <dgm:pt modelId="{F94CA150-E2E0-4D21-AC12-7AACBC581D75}">
      <dgm:prSet/>
      <dgm:spPr/>
      <dgm:t>
        <a:bodyPr/>
        <a:lstStyle/>
        <a:p>
          <a:r>
            <a:rPr lang="en-US"/>
            <a:t>19</a:t>
          </a:r>
          <a:r>
            <a:rPr lang="en-US" baseline="30000"/>
            <a:t>th</a:t>
          </a:r>
          <a:r>
            <a:rPr lang="en-US"/>
            <a:t> year in education</a:t>
          </a:r>
        </a:p>
      </dgm:t>
    </dgm:pt>
    <dgm:pt modelId="{9CE31FC6-9060-48C9-8721-8993DE2E3CF1}" type="parTrans" cxnId="{FE9AB8DA-9AE7-4D3E-8D42-DD7231D56A2E}">
      <dgm:prSet/>
      <dgm:spPr/>
      <dgm:t>
        <a:bodyPr/>
        <a:lstStyle/>
        <a:p>
          <a:endParaRPr lang="en-US"/>
        </a:p>
      </dgm:t>
    </dgm:pt>
    <dgm:pt modelId="{076A7DFE-28E0-4873-81C3-AEC781305B26}" type="sibTrans" cxnId="{FE9AB8DA-9AE7-4D3E-8D42-DD7231D56A2E}">
      <dgm:prSet/>
      <dgm:spPr/>
      <dgm:t>
        <a:bodyPr/>
        <a:lstStyle/>
        <a:p>
          <a:endParaRPr lang="en-US"/>
        </a:p>
      </dgm:t>
    </dgm:pt>
    <dgm:pt modelId="{55977337-5BC7-43E2-98F5-BA0294C9DE95}">
      <dgm:prSet/>
      <dgm:spPr/>
      <dgm:t>
        <a:bodyPr/>
        <a:lstStyle/>
        <a:p>
          <a:r>
            <a:rPr lang="en-US"/>
            <a:t>Love spending time with my two daughters and with my family</a:t>
          </a:r>
        </a:p>
      </dgm:t>
    </dgm:pt>
    <dgm:pt modelId="{5EEFF81E-951B-481D-BC32-BB05C6B9CCA2}" type="parTrans" cxnId="{670DA641-4957-44D7-87D3-F62D5152D762}">
      <dgm:prSet/>
      <dgm:spPr/>
      <dgm:t>
        <a:bodyPr/>
        <a:lstStyle/>
        <a:p>
          <a:endParaRPr lang="en-US"/>
        </a:p>
      </dgm:t>
    </dgm:pt>
    <dgm:pt modelId="{5EA284FE-1FD2-4D31-9600-621F85A5BB20}" type="sibTrans" cxnId="{670DA641-4957-44D7-87D3-F62D5152D762}">
      <dgm:prSet/>
      <dgm:spPr/>
      <dgm:t>
        <a:bodyPr/>
        <a:lstStyle/>
        <a:p>
          <a:endParaRPr lang="en-US"/>
        </a:p>
      </dgm:t>
    </dgm:pt>
    <dgm:pt modelId="{FFFF2AD4-0A21-4E11-923F-7ABB6341ECC4}">
      <dgm:prSet/>
      <dgm:spPr/>
      <dgm:t>
        <a:bodyPr/>
        <a:lstStyle/>
        <a:p>
          <a:r>
            <a:rPr lang="en-US"/>
            <a:t>Enjoy growing flowers and plants and reading</a:t>
          </a:r>
        </a:p>
      </dgm:t>
    </dgm:pt>
    <dgm:pt modelId="{4BDF6A06-1899-412B-8A22-C039B834A69D}" type="parTrans" cxnId="{7CDAFE3B-7BAE-4600-84C4-D3F2FC70DECC}">
      <dgm:prSet/>
      <dgm:spPr/>
      <dgm:t>
        <a:bodyPr/>
        <a:lstStyle/>
        <a:p>
          <a:endParaRPr lang="en-US"/>
        </a:p>
      </dgm:t>
    </dgm:pt>
    <dgm:pt modelId="{4F224FAB-3EDF-4F50-88A1-9962AD686F49}" type="sibTrans" cxnId="{7CDAFE3B-7BAE-4600-84C4-D3F2FC70DECC}">
      <dgm:prSet/>
      <dgm:spPr/>
      <dgm:t>
        <a:bodyPr/>
        <a:lstStyle/>
        <a:p>
          <a:endParaRPr lang="en-US"/>
        </a:p>
      </dgm:t>
    </dgm:pt>
    <dgm:pt modelId="{3D61E573-C7BE-4F5A-B478-588A436F4B1F}">
      <dgm:prSet/>
      <dgm:spPr/>
      <dgm:t>
        <a:bodyPr/>
        <a:lstStyle/>
        <a:p>
          <a:r>
            <a:rPr lang="en-US"/>
            <a:t>Strengths are listening and advocating</a:t>
          </a:r>
        </a:p>
      </dgm:t>
    </dgm:pt>
    <dgm:pt modelId="{2F36C306-F139-417F-B6E6-BE8DCB507D63}" type="parTrans" cxnId="{D768C1FA-B269-407B-9189-723E369BA64A}">
      <dgm:prSet/>
      <dgm:spPr/>
      <dgm:t>
        <a:bodyPr/>
        <a:lstStyle/>
        <a:p>
          <a:endParaRPr lang="en-US"/>
        </a:p>
      </dgm:t>
    </dgm:pt>
    <dgm:pt modelId="{70839D70-CAE1-4D11-A25D-CC64262E3A68}" type="sibTrans" cxnId="{D768C1FA-B269-407B-9189-723E369BA64A}">
      <dgm:prSet/>
      <dgm:spPr/>
      <dgm:t>
        <a:bodyPr/>
        <a:lstStyle/>
        <a:p>
          <a:endParaRPr lang="en-US"/>
        </a:p>
      </dgm:t>
    </dgm:pt>
    <dgm:pt modelId="{D187EC07-73E3-F046-BF52-497E08DBB563}" type="pres">
      <dgm:prSet presAssocID="{E3F53DAC-3B32-46C3-B629-C5CDB3AC0259}" presName="diagram" presStyleCnt="0">
        <dgm:presLayoutVars>
          <dgm:dir/>
          <dgm:resizeHandles val="exact"/>
        </dgm:presLayoutVars>
      </dgm:prSet>
      <dgm:spPr/>
    </dgm:pt>
    <dgm:pt modelId="{62B81ED6-14E8-F743-9638-9AEF8BEA1B4C}" type="pres">
      <dgm:prSet presAssocID="{12E8942A-59A7-4922-A720-08446BD7656C}" presName="node" presStyleLbl="node1" presStyleIdx="0" presStyleCnt="6">
        <dgm:presLayoutVars>
          <dgm:bulletEnabled val="1"/>
        </dgm:presLayoutVars>
      </dgm:prSet>
      <dgm:spPr/>
    </dgm:pt>
    <dgm:pt modelId="{6B332C0F-999A-A54F-BD51-767DF6E858EF}" type="pres">
      <dgm:prSet presAssocID="{DC614F0E-7180-4065-AA5D-38D5EE4D089A}" presName="sibTrans" presStyleCnt="0"/>
      <dgm:spPr/>
    </dgm:pt>
    <dgm:pt modelId="{4DB7356A-0567-D94B-8676-F213B046CE4F}" type="pres">
      <dgm:prSet presAssocID="{2E4443E7-0B0C-43EA-B7E1-A595BF71FEA6}" presName="node" presStyleLbl="node1" presStyleIdx="1" presStyleCnt="6">
        <dgm:presLayoutVars>
          <dgm:bulletEnabled val="1"/>
        </dgm:presLayoutVars>
      </dgm:prSet>
      <dgm:spPr/>
    </dgm:pt>
    <dgm:pt modelId="{81982249-2181-FA4F-BE22-2E9C96D4D31C}" type="pres">
      <dgm:prSet presAssocID="{7C53B4A6-3B6A-4AE3-81DE-967D06B22A26}" presName="sibTrans" presStyleCnt="0"/>
      <dgm:spPr/>
    </dgm:pt>
    <dgm:pt modelId="{9E9568CB-0EE0-444B-96AD-A261F013594D}" type="pres">
      <dgm:prSet presAssocID="{F94CA150-E2E0-4D21-AC12-7AACBC581D75}" presName="node" presStyleLbl="node1" presStyleIdx="2" presStyleCnt="6">
        <dgm:presLayoutVars>
          <dgm:bulletEnabled val="1"/>
        </dgm:presLayoutVars>
      </dgm:prSet>
      <dgm:spPr/>
    </dgm:pt>
    <dgm:pt modelId="{EC681EF4-661B-E543-B722-CFCB4C96BA5D}" type="pres">
      <dgm:prSet presAssocID="{076A7DFE-28E0-4873-81C3-AEC781305B26}" presName="sibTrans" presStyleCnt="0"/>
      <dgm:spPr/>
    </dgm:pt>
    <dgm:pt modelId="{C012EF8E-4A71-CB40-8CD7-F698D229AE40}" type="pres">
      <dgm:prSet presAssocID="{55977337-5BC7-43E2-98F5-BA0294C9DE95}" presName="node" presStyleLbl="node1" presStyleIdx="3" presStyleCnt="6">
        <dgm:presLayoutVars>
          <dgm:bulletEnabled val="1"/>
        </dgm:presLayoutVars>
      </dgm:prSet>
      <dgm:spPr/>
    </dgm:pt>
    <dgm:pt modelId="{27DB9697-1E3A-D344-BF3E-D89F12BF8F99}" type="pres">
      <dgm:prSet presAssocID="{5EA284FE-1FD2-4D31-9600-621F85A5BB20}" presName="sibTrans" presStyleCnt="0"/>
      <dgm:spPr/>
    </dgm:pt>
    <dgm:pt modelId="{8DEE09EB-147C-D14F-BF3C-C9AFF845EBB4}" type="pres">
      <dgm:prSet presAssocID="{FFFF2AD4-0A21-4E11-923F-7ABB6341ECC4}" presName="node" presStyleLbl="node1" presStyleIdx="4" presStyleCnt="6">
        <dgm:presLayoutVars>
          <dgm:bulletEnabled val="1"/>
        </dgm:presLayoutVars>
      </dgm:prSet>
      <dgm:spPr/>
    </dgm:pt>
    <dgm:pt modelId="{1583F36C-686D-2D4E-A0AF-1BD5D8B19673}" type="pres">
      <dgm:prSet presAssocID="{4F224FAB-3EDF-4F50-88A1-9962AD686F49}" presName="sibTrans" presStyleCnt="0"/>
      <dgm:spPr/>
    </dgm:pt>
    <dgm:pt modelId="{9A0C4E56-5CCD-924A-A57A-D24D7F9C6A71}" type="pres">
      <dgm:prSet presAssocID="{3D61E573-C7BE-4F5A-B478-588A436F4B1F}" presName="node" presStyleLbl="node1" presStyleIdx="5" presStyleCnt="6">
        <dgm:presLayoutVars>
          <dgm:bulletEnabled val="1"/>
        </dgm:presLayoutVars>
      </dgm:prSet>
      <dgm:spPr/>
    </dgm:pt>
  </dgm:ptLst>
  <dgm:cxnLst>
    <dgm:cxn modelId="{4A8A7505-EE4D-FC45-B467-88F10C345FA1}" type="presOf" srcId="{FFFF2AD4-0A21-4E11-923F-7ABB6341ECC4}" destId="{8DEE09EB-147C-D14F-BF3C-C9AFF845EBB4}" srcOrd="0" destOrd="0" presId="urn:microsoft.com/office/officeart/2005/8/layout/default"/>
    <dgm:cxn modelId="{FD530613-6121-B842-895A-07869F0CDDA6}" type="presOf" srcId="{E3F53DAC-3B32-46C3-B629-C5CDB3AC0259}" destId="{D187EC07-73E3-F046-BF52-497E08DBB563}" srcOrd="0" destOrd="0" presId="urn:microsoft.com/office/officeart/2005/8/layout/default"/>
    <dgm:cxn modelId="{7CDAFE3B-7BAE-4600-84C4-D3F2FC70DECC}" srcId="{E3F53DAC-3B32-46C3-B629-C5CDB3AC0259}" destId="{FFFF2AD4-0A21-4E11-923F-7ABB6341ECC4}" srcOrd="4" destOrd="0" parTransId="{4BDF6A06-1899-412B-8A22-C039B834A69D}" sibTransId="{4F224FAB-3EDF-4F50-88A1-9962AD686F49}"/>
    <dgm:cxn modelId="{670DA641-4957-44D7-87D3-F62D5152D762}" srcId="{E3F53DAC-3B32-46C3-B629-C5CDB3AC0259}" destId="{55977337-5BC7-43E2-98F5-BA0294C9DE95}" srcOrd="3" destOrd="0" parTransId="{5EEFF81E-951B-481D-BC32-BB05C6B9CCA2}" sibTransId="{5EA284FE-1FD2-4D31-9600-621F85A5BB20}"/>
    <dgm:cxn modelId="{5761A753-8E05-4D1B-B937-54C81C4DBEE4}" srcId="{E3F53DAC-3B32-46C3-B629-C5CDB3AC0259}" destId="{2E4443E7-0B0C-43EA-B7E1-A595BF71FEA6}" srcOrd="1" destOrd="0" parTransId="{B8A0473A-1870-4D4C-9FA5-F1DF0BD2D5C0}" sibTransId="{7C53B4A6-3B6A-4AE3-81DE-967D06B22A26}"/>
    <dgm:cxn modelId="{F041C866-E7E6-A947-B5C0-DCAEDE18CAAB}" type="presOf" srcId="{55977337-5BC7-43E2-98F5-BA0294C9DE95}" destId="{C012EF8E-4A71-CB40-8CD7-F698D229AE40}" srcOrd="0" destOrd="0" presId="urn:microsoft.com/office/officeart/2005/8/layout/default"/>
    <dgm:cxn modelId="{3B652594-A3D8-8E40-92D5-D24EEE5C1B87}" type="presOf" srcId="{F94CA150-E2E0-4D21-AC12-7AACBC581D75}" destId="{9E9568CB-0EE0-444B-96AD-A261F013594D}" srcOrd="0" destOrd="0" presId="urn:microsoft.com/office/officeart/2005/8/layout/default"/>
    <dgm:cxn modelId="{EA92B4AD-0339-4E5D-9DE4-2E52C36C0753}" srcId="{E3F53DAC-3B32-46C3-B629-C5CDB3AC0259}" destId="{12E8942A-59A7-4922-A720-08446BD7656C}" srcOrd="0" destOrd="0" parTransId="{D18B374A-FE97-40FF-90D4-3D3F45F16218}" sibTransId="{DC614F0E-7180-4065-AA5D-38D5EE4D089A}"/>
    <dgm:cxn modelId="{B5003FD0-0488-764F-BE37-9573079609CD}" type="presOf" srcId="{3D61E573-C7BE-4F5A-B478-588A436F4B1F}" destId="{9A0C4E56-5CCD-924A-A57A-D24D7F9C6A71}" srcOrd="0" destOrd="0" presId="urn:microsoft.com/office/officeart/2005/8/layout/default"/>
    <dgm:cxn modelId="{1F5C63DA-0224-7845-BEB9-46CD72A093D2}" type="presOf" srcId="{12E8942A-59A7-4922-A720-08446BD7656C}" destId="{62B81ED6-14E8-F743-9638-9AEF8BEA1B4C}" srcOrd="0" destOrd="0" presId="urn:microsoft.com/office/officeart/2005/8/layout/default"/>
    <dgm:cxn modelId="{FE9AB8DA-9AE7-4D3E-8D42-DD7231D56A2E}" srcId="{E3F53DAC-3B32-46C3-B629-C5CDB3AC0259}" destId="{F94CA150-E2E0-4D21-AC12-7AACBC581D75}" srcOrd="2" destOrd="0" parTransId="{9CE31FC6-9060-48C9-8721-8993DE2E3CF1}" sibTransId="{076A7DFE-28E0-4873-81C3-AEC781305B26}"/>
    <dgm:cxn modelId="{ED8350F9-DBD8-954D-B6FC-CC4B8654AD2D}" type="presOf" srcId="{2E4443E7-0B0C-43EA-B7E1-A595BF71FEA6}" destId="{4DB7356A-0567-D94B-8676-F213B046CE4F}" srcOrd="0" destOrd="0" presId="urn:microsoft.com/office/officeart/2005/8/layout/default"/>
    <dgm:cxn modelId="{D768C1FA-B269-407B-9189-723E369BA64A}" srcId="{E3F53DAC-3B32-46C3-B629-C5CDB3AC0259}" destId="{3D61E573-C7BE-4F5A-B478-588A436F4B1F}" srcOrd="5" destOrd="0" parTransId="{2F36C306-F139-417F-B6E6-BE8DCB507D63}" sibTransId="{70839D70-CAE1-4D11-A25D-CC64262E3A68}"/>
    <dgm:cxn modelId="{28887E80-F972-B44D-A093-B45167FEF6AA}" type="presParOf" srcId="{D187EC07-73E3-F046-BF52-497E08DBB563}" destId="{62B81ED6-14E8-F743-9638-9AEF8BEA1B4C}" srcOrd="0" destOrd="0" presId="urn:microsoft.com/office/officeart/2005/8/layout/default"/>
    <dgm:cxn modelId="{7CF3223F-3F01-DB4A-B4D5-915A0BF09BFB}" type="presParOf" srcId="{D187EC07-73E3-F046-BF52-497E08DBB563}" destId="{6B332C0F-999A-A54F-BD51-767DF6E858EF}" srcOrd="1" destOrd="0" presId="urn:microsoft.com/office/officeart/2005/8/layout/default"/>
    <dgm:cxn modelId="{46685D44-8A8A-7E4B-9E73-EE4B16987DB8}" type="presParOf" srcId="{D187EC07-73E3-F046-BF52-497E08DBB563}" destId="{4DB7356A-0567-D94B-8676-F213B046CE4F}" srcOrd="2" destOrd="0" presId="urn:microsoft.com/office/officeart/2005/8/layout/default"/>
    <dgm:cxn modelId="{F3A94C3A-2B45-864B-AF5C-5C45B73C0460}" type="presParOf" srcId="{D187EC07-73E3-F046-BF52-497E08DBB563}" destId="{81982249-2181-FA4F-BE22-2E9C96D4D31C}" srcOrd="3" destOrd="0" presId="urn:microsoft.com/office/officeart/2005/8/layout/default"/>
    <dgm:cxn modelId="{88011BE9-229B-C34A-97CF-D16DAF90BDB3}" type="presParOf" srcId="{D187EC07-73E3-F046-BF52-497E08DBB563}" destId="{9E9568CB-0EE0-444B-96AD-A261F013594D}" srcOrd="4" destOrd="0" presId="urn:microsoft.com/office/officeart/2005/8/layout/default"/>
    <dgm:cxn modelId="{1D5DCAFF-0AFD-634B-8F27-D9745797DB69}" type="presParOf" srcId="{D187EC07-73E3-F046-BF52-497E08DBB563}" destId="{EC681EF4-661B-E543-B722-CFCB4C96BA5D}" srcOrd="5" destOrd="0" presId="urn:microsoft.com/office/officeart/2005/8/layout/default"/>
    <dgm:cxn modelId="{CF717A10-6C33-A04C-A9C2-118B747308D4}" type="presParOf" srcId="{D187EC07-73E3-F046-BF52-497E08DBB563}" destId="{C012EF8E-4A71-CB40-8CD7-F698D229AE40}" srcOrd="6" destOrd="0" presId="urn:microsoft.com/office/officeart/2005/8/layout/default"/>
    <dgm:cxn modelId="{043A764E-DF88-CE45-9708-2112C7911342}" type="presParOf" srcId="{D187EC07-73E3-F046-BF52-497E08DBB563}" destId="{27DB9697-1E3A-D344-BF3E-D89F12BF8F99}" srcOrd="7" destOrd="0" presId="urn:microsoft.com/office/officeart/2005/8/layout/default"/>
    <dgm:cxn modelId="{AF190394-3047-4C45-B841-01376AC78E8B}" type="presParOf" srcId="{D187EC07-73E3-F046-BF52-497E08DBB563}" destId="{8DEE09EB-147C-D14F-BF3C-C9AFF845EBB4}" srcOrd="8" destOrd="0" presId="urn:microsoft.com/office/officeart/2005/8/layout/default"/>
    <dgm:cxn modelId="{AA3AE1D3-1496-A54D-9AF6-4181660DB6FB}" type="presParOf" srcId="{D187EC07-73E3-F046-BF52-497E08DBB563}" destId="{1583F36C-686D-2D4E-A0AF-1BD5D8B19673}" srcOrd="9" destOrd="0" presId="urn:microsoft.com/office/officeart/2005/8/layout/default"/>
    <dgm:cxn modelId="{05AC7AB1-E121-444E-8C7B-CA49804ABE70}" type="presParOf" srcId="{D187EC07-73E3-F046-BF52-497E08DBB563}" destId="{9A0C4E56-5CCD-924A-A57A-D24D7F9C6A7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553D9B-A364-4AA0-A3B7-99E0F81A4EB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4169904-C017-4E48-9635-8A1017662C6C}">
      <dgm:prSet/>
      <dgm:spPr/>
      <dgm:t>
        <a:bodyPr/>
        <a:lstStyle/>
        <a:p>
          <a:r>
            <a:rPr lang="en-US"/>
            <a:t>Jason Flatt Act (2007) </a:t>
          </a:r>
        </a:p>
      </dgm:t>
    </dgm:pt>
    <dgm:pt modelId="{80F912A8-D5CF-456A-9500-D16703907925}" type="parTrans" cxnId="{1A0CAEDE-FDF7-48FC-995F-9F698D8C0CFD}">
      <dgm:prSet/>
      <dgm:spPr/>
      <dgm:t>
        <a:bodyPr/>
        <a:lstStyle/>
        <a:p>
          <a:endParaRPr lang="en-US"/>
        </a:p>
      </dgm:t>
    </dgm:pt>
    <dgm:pt modelId="{9F3C346E-206B-4965-B8F5-9779AFBF5741}" type="sibTrans" cxnId="{1A0CAEDE-FDF7-48FC-995F-9F698D8C0CFD}">
      <dgm:prSet/>
      <dgm:spPr/>
      <dgm:t>
        <a:bodyPr/>
        <a:lstStyle/>
        <a:p>
          <a:endParaRPr lang="en-US"/>
        </a:p>
      </dgm:t>
    </dgm:pt>
    <dgm:pt modelId="{D23C5092-4D86-495F-8430-5A3B0AF0DB6A}">
      <dgm:prSet/>
      <dgm:spPr/>
      <dgm:t>
        <a:bodyPr/>
        <a:lstStyle/>
        <a:p>
          <a:r>
            <a:rPr lang="en-US"/>
            <a:t>Requires all certified school personnel receive annual training in suicide awareness &amp; prevention</a:t>
          </a:r>
        </a:p>
      </dgm:t>
    </dgm:pt>
    <dgm:pt modelId="{A5867C8C-5D3F-446F-AD9A-3A64945B3C9A}" type="parTrans" cxnId="{E03658AE-C349-424F-AB8E-03FD6FDD80E0}">
      <dgm:prSet/>
      <dgm:spPr/>
      <dgm:t>
        <a:bodyPr/>
        <a:lstStyle/>
        <a:p>
          <a:endParaRPr lang="en-US"/>
        </a:p>
      </dgm:t>
    </dgm:pt>
    <dgm:pt modelId="{4898643E-6191-4772-9C72-86F8B5390366}" type="sibTrans" cxnId="{E03658AE-C349-424F-AB8E-03FD6FDD80E0}">
      <dgm:prSet/>
      <dgm:spPr/>
      <dgm:t>
        <a:bodyPr/>
        <a:lstStyle/>
        <a:p>
          <a:endParaRPr lang="en-US"/>
        </a:p>
      </dgm:t>
    </dgm:pt>
    <dgm:pt modelId="{B6B19E72-5152-4948-8FEF-7A8223F9CB61}">
      <dgm:prSet/>
      <dgm:spPr/>
      <dgm:t>
        <a:bodyPr/>
        <a:lstStyle/>
        <a:p>
          <a:r>
            <a:rPr lang="en-US"/>
            <a:t>Requires each local school system to adopt a policy on student suicide prevention</a:t>
          </a:r>
        </a:p>
      </dgm:t>
    </dgm:pt>
    <dgm:pt modelId="{6AE800C7-61C7-4DDA-90A4-11967BCFB43A}" type="parTrans" cxnId="{AC1D3CE3-10B8-4D6C-B6A1-AABC5FA9B683}">
      <dgm:prSet/>
      <dgm:spPr/>
      <dgm:t>
        <a:bodyPr/>
        <a:lstStyle/>
        <a:p>
          <a:endParaRPr lang="en-US"/>
        </a:p>
      </dgm:t>
    </dgm:pt>
    <dgm:pt modelId="{451211C0-086B-496E-9918-8C22BAFA2318}" type="sibTrans" cxnId="{AC1D3CE3-10B8-4D6C-B6A1-AABC5FA9B683}">
      <dgm:prSet/>
      <dgm:spPr/>
      <dgm:t>
        <a:bodyPr/>
        <a:lstStyle/>
        <a:p>
          <a:endParaRPr lang="en-US"/>
        </a:p>
      </dgm:t>
    </dgm:pt>
    <dgm:pt modelId="{6FBD479E-687E-4D3C-BF48-7EF051E76E84}">
      <dgm:prSet/>
      <dgm:spPr/>
      <dgm:t>
        <a:bodyPr/>
        <a:lstStyle/>
        <a:p>
          <a:r>
            <a:rPr lang="en-US"/>
            <a:t>Prevention and awareness week September 4-8</a:t>
          </a:r>
        </a:p>
      </dgm:t>
    </dgm:pt>
    <dgm:pt modelId="{5BA3AC99-509E-4A44-8443-CFC6F3BE1F71}" type="parTrans" cxnId="{3CB4E72C-2C22-4924-B7E9-88133DE2C69C}">
      <dgm:prSet/>
      <dgm:spPr/>
      <dgm:t>
        <a:bodyPr/>
        <a:lstStyle/>
        <a:p>
          <a:endParaRPr lang="en-US"/>
        </a:p>
      </dgm:t>
    </dgm:pt>
    <dgm:pt modelId="{B5A3D342-9E83-420A-BB64-14C5062A0E1B}" type="sibTrans" cxnId="{3CB4E72C-2C22-4924-B7E9-88133DE2C69C}">
      <dgm:prSet/>
      <dgm:spPr/>
      <dgm:t>
        <a:bodyPr/>
        <a:lstStyle/>
        <a:p>
          <a:endParaRPr lang="en-US"/>
        </a:p>
      </dgm:t>
    </dgm:pt>
    <dgm:pt modelId="{A71D6168-0AF0-E340-B5BD-228479D9F71C}" type="pres">
      <dgm:prSet presAssocID="{84553D9B-A364-4AA0-A3B7-99E0F81A4EB8}" presName="vert0" presStyleCnt="0">
        <dgm:presLayoutVars>
          <dgm:dir/>
          <dgm:animOne val="branch"/>
          <dgm:animLvl val="lvl"/>
        </dgm:presLayoutVars>
      </dgm:prSet>
      <dgm:spPr/>
    </dgm:pt>
    <dgm:pt modelId="{C687B492-5244-AA45-86F5-4AA12F08DC7A}" type="pres">
      <dgm:prSet presAssocID="{94169904-C017-4E48-9635-8A1017662C6C}" presName="thickLine" presStyleLbl="alignNode1" presStyleIdx="0" presStyleCnt="1"/>
      <dgm:spPr/>
    </dgm:pt>
    <dgm:pt modelId="{BEA18BF1-CD4D-D248-A7B9-684C0BDF5F9B}" type="pres">
      <dgm:prSet presAssocID="{94169904-C017-4E48-9635-8A1017662C6C}" presName="horz1" presStyleCnt="0"/>
      <dgm:spPr/>
    </dgm:pt>
    <dgm:pt modelId="{A3D2246F-18B0-274C-AEDF-0B03D401E4CD}" type="pres">
      <dgm:prSet presAssocID="{94169904-C017-4E48-9635-8A1017662C6C}" presName="tx1" presStyleLbl="revTx" presStyleIdx="0" presStyleCnt="4"/>
      <dgm:spPr/>
    </dgm:pt>
    <dgm:pt modelId="{7986E00D-39A0-A44C-9DE3-68B306CE3F4F}" type="pres">
      <dgm:prSet presAssocID="{94169904-C017-4E48-9635-8A1017662C6C}" presName="vert1" presStyleCnt="0"/>
      <dgm:spPr/>
    </dgm:pt>
    <dgm:pt modelId="{309E63DD-F15E-5549-B626-1F8B1FEC050B}" type="pres">
      <dgm:prSet presAssocID="{D23C5092-4D86-495F-8430-5A3B0AF0DB6A}" presName="vertSpace2a" presStyleCnt="0"/>
      <dgm:spPr/>
    </dgm:pt>
    <dgm:pt modelId="{5DD81E22-74A7-584B-B9D2-95DA61EC0336}" type="pres">
      <dgm:prSet presAssocID="{D23C5092-4D86-495F-8430-5A3B0AF0DB6A}" presName="horz2" presStyleCnt="0"/>
      <dgm:spPr/>
    </dgm:pt>
    <dgm:pt modelId="{CA00FD8C-5946-5C43-89E9-9AA004031F5F}" type="pres">
      <dgm:prSet presAssocID="{D23C5092-4D86-495F-8430-5A3B0AF0DB6A}" presName="horzSpace2" presStyleCnt="0"/>
      <dgm:spPr/>
    </dgm:pt>
    <dgm:pt modelId="{AA249600-4D4E-2647-BCBE-0B7A2E538F77}" type="pres">
      <dgm:prSet presAssocID="{D23C5092-4D86-495F-8430-5A3B0AF0DB6A}" presName="tx2" presStyleLbl="revTx" presStyleIdx="1" presStyleCnt="4"/>
      <dgm:spPr/>
    </dgm:pt>
    <dgm:pt modelId="{F89E9627-B029-ED4B-A981-D364BEBD974B}" type="pres">
      <dgm:prSet presAssocID="{D23C5092-4D86-495F-8430-5A3B0AF0DB6A}" presName="vert2" presStyleCnt="0"/>
      <dgm:spPr/>
    </dgm:pt>
    <dgm:pt modelId="{54D550A8-A1EC-6248-85E3-BBD7C2053B46}" type="pres">
      <dgm:prSet presAssocID="{D23C5092-4D86-495F-8430-5A3B0AF0DB6A}" presName="thinLine2b" presStyleLbl="callout" presStyleIdx="0" presStyleCnt="3"/>
      <dgm:spPr/>
    </dgm:pt>
    <dgm:pt modelId="{87447A92-5574-D046-9BD9-1DE9BE0BE94A}" type="pres">
      <dgm:prSet presAssocID="{D23C5092-4D86-495F-8430-5A3B0AF0DB6A}" presName="vertSpace2b" presStyleCnt="0"/>
      <dgm:spPr/>
    </dgm:pt>
    <dgm:pt modelId="{6E442D46-9DF1-AE4B-A317-11CF831CCEE0}" type="pres">
      <dgm:prSet presAssocID="{B6B19E72-5152-4948-8FEF-7A8223F9CB61}" presName="horz2" presStyleCnt="0"/>
      <dgm:spPr/>
    </dgm:pt>
    <dgm:pt modelId="{92129399-D256-2C48-9173-2F377E7C8C06}" type="pres">
      <dgm:prSet presAssocID="{B6B19E72-5152-4948-8FEF-7A8223F9CB61}" presName="horzSpace2" presStyleCnt="0"/>
      <dgm:spPr/>
    </dgm:pt>
    <dgm:pt modelId="{D9BC38DA-1491-C944-95B4-C8F4844EBA35}" type="pres">
      <dgm:prSet presAssocID="{B6B19E72-5152-4948-8FEF-7A8223F9CB61}" presName="tx2" presStyleLbl="revTx" presStyleIdx="2" presStyleCnt="4"/>
      <dgm:spPr/>
    </dgm:pt>
    <dgm:pt modelId="{198FDD6F-7DD7-074D-B95C-770DFEFA5667}" type="pres">
      <dgm:prSet presAssocID="{B6B19E72-5152-4948-8FEF-7A8223F9CB61}" presName="vert2" presStyleCnt="0"/>
      <dgm:spPr/>
    </dgm:pt>
    <dgm:pt modelId="{CE8AAAAF-317D-5846-8E33-B54F8405F2CB}" type="pres">
      <dgm:prSet presAssocID="{B6B19E72-5152-4948-8FEF-7A8223F9CB61}" presName="thinLine2b" presStyleLbl="callout" presStyleIdx="1" presStyleCnt="3"/>
      <dgm:spPr/>
    </dgm:pt>
    <dgm:pt modelId="{91B8064A-5155-A14F-8AD4-8240103CD795}" type="pres">
      <dgm:prSet presAssocID="{B6B19E72-5152-4948-8FEF-7A8223F9CB61}" presName="vertSpace2b" presStyleCnt="0"/>
      <dgm:spPr/>
    </dgm:pt>
    <dgm:pt modelId="{78A0C06F-9E40-2048-92CE-D21D2300FCC6}" type="pres">
      <dgm:prSet presAssocID="{6FBD479E-687E-4D3C-BF48-7EF051E76E84}" presName="horz2" presStyleCnt="0"/>
      <dgm:spPr/>
    </dgm:pt>
    <dgm:pt modelId="{113D4246-A34A-CD4C-B815-C08FE1A6651B}" type="pres">
      <dgm:prSet presAssocID="{6FBD479E-687E-4D3C-BF48-7EF051E76E84}" presName="horzSpace2" presStyleCnt="0"/>
      <dgm:spPr/>
    </dgm:pt>
    <dgm:pt modelId="{72287DB6-53C3-E34F-8A6D-938DF8C69CF8}" type="pres">
      <dgm:prSet presAssocID="{6FBD479E-687E-4D3C-BF48-7EF051E76E84}" presName="tx2" presStyleLbl="revTx" presStyleIdx="3" presStyleCnt="4"/>
      <dgm:spPr/>
    </dgm:pt>
    <dgm:pt modelId="{C0F4B8A4-88CB-0741-AB2C-E7E6820FB3E2}" type="pres">
      <dgm:prSet presAssocID="{6FBD479E-687E-4D3C-BF48-7EF051E76E84}" presName="vert2" presStyleCnt="0"/>
      <dgm:spPr/>
    </dgm:pt>
    <dgm:pt modelId="{60C90857-E925-1741-B256-A482C66204FE}" type="pres">
      <dgm:prSet presAssocID="{6FBD479E-687E-4D3C-BF48-7EF051E76E84}" presName="thinLine2b" presStyleLbl="callout" presStyleIdx="2" presStyleCnt="3"/>
      <dgm:spPr/>
    </dgm:pt>
    <dgm:pt modelId="{FA1414A1-1DCB-D845-8F95-7B330FAD806A}" type="pres">
      <dgm:prSet presAssocID="{6FBD479E-687E-4D3C-BF48-7EF051E76E84}" presName="vertSpace2b" presStyleCnt="0"/>
      <dgm:spPr/>
    </dgm:pt>
  </dgm:ptLst>
  <dgm:cxnLst>
    <dgm:cxn modelId="{72D27405-73FE-B845-8754-9190B44BFC86}" type="presOf" srcId="{6FBD479E-687E-4D3C-BF48-7EF051E76E84}" destId="{72287DB6-53C3-E34F-8A6D-938DF8C69CF8}" srcOrd="0" destOrd="0" presId="urn:microsoft.com/office/officeart/2008/layout/LinedList"/>
    <dgm:cxn modelId="{3CB4E72C-2C22-4924-B7E9-88133DE2C69C}" srcId="{94169904-C017-4E48-9635-8A1017662C6C}" destId="{6FBD479E-687E-4D3C-BF48-7EF051E76E84}" srcOrd="2" destOrd="0" parTransId="{5BA3AC99-509E-4A44-8443-CFC6F3BE1F71}" sibTransId="{B5A3D342-9E83-420A-BB64-14C5062A0E1B}"/>
    <dgm:cxn modelId="{F2AC0A52-6767-4C4B-8BEA-D84AE25799F6}" type="presOf" srcId="{94169904-C017-4E48-9635-8A1017662C6C}" destId="{A3D2246F-18B0-274C-AEDF-0B03D401E4CD}" srcOrd="0" destOrd="0" presId="urn:microsoft.com/office/officeart/2008/layout/LinedList"/>
    <dgm:cxn modelId="{EB1F5F6E-ECB2-8B46-BEBF-965482E0EE15}" type="presOf" srcId="{B6B19E72-5152-4948-8FEF-7A8223F9CB61}" destId="{D9BC38DA-1491-C944-95B4-C8F4844EBA35}" srcOrd="0" destOrd="0" presId="urn:microsoft.com/office/officeart/2008/layout/LinedList"/>
    <dgm:cxn modelId="{D47F4A73-36BB-2D4B-A0A9-1AA4C5DAC5D1}" type="presOf" srcId="{84553D9B-A364-4AA0-A3B7-99E0F81A4EB8}" destId="{A71D6168-0AF0-E340-B5BD-228479D9F71C}" srcOrd="0" destOrd="0" presId="urn:microsoft.com/office/officeart/2008/layout/LinedList"/>
    <dgm:cxn modelId="{E03658AE-C349-424F-AB8E-03FD6FDD80E0}" srcId="{94169904-C017-4E48-9635-8A1017662C6C}" destId="{D23C5092-4D86-495F-8430-5A3B0AF0DB6A}" srcOrd="0" destOrd="0" parTransId="{A5867C8C-5D3F-446F-AD9A-3A64945B3C9A}" sibTransId="{4898643E-6191-4772-9C72-86F8B5390366}"/>
    <dgm:cxn modelId="{1A0CAEDE-FDF7-48FC-995F-9F698D8C0CFD}" srcId="{84553D9B-A364-4AA0-A3B7-99E0F81A4EB8}" destId="{94169904-C017-4E48-9635-8A1017662C6C}" srcOrd="0" destOrd="0" parTransId="{80F912A8-D5CF-456A-9500-D16703907925}" sibTransId="{9F3C346E-206B-4965-B8F5-9779AFBF5741}"/>
    <dgm:cxn modelId="{AC1D3CE3-10B8-4D6C-B6A1-AABC5FA9B683}" srcId="{94169904-C017-4E48-9635-8A1017662C6C}" destId="{B6B19E72-5152-4948-8FEF-7A8223F9CB61}" srcOrd="1" destOrd="0" parTransId="{6AE800C7-61C7-4DDA-90A4-11967BCFB43A}" sibTransId="{451211C0-086B-496E-9918-8C22BAFA2318}"/>
    <dgm:cxn modelId="{66A433F2-EE91-8542-B4A5-69A93BE1E0EE}" type="presOf" srcId="{D23C5092-4D86-495F-8430-5A3B0AF0DB6A}" destId="{AA249600-4D4E-2647-BCBE-0B7A2E538F77}" srcOrd="0" destOrd="0" presId="urn:microsoft.com/office/officeart/2008/layout/LinedList"/>
    <dgm:cxn modelId="{AD150AD6-18A7-3F49-A2B0-9FB1570FDFEF}" type="presParOf" srcId="{A71D6168-0AF0-E340-B5BD-228479D9F71C}" destId="{C687B492-5244-AA45-86F5-4AA12F08DC7A}" srcOrd="0" destOrd="0" presId="urn:microsoft.com/office/officeart/2008/layout/LinedList"/>
    <dgm:cxn modelId="{F8E4C5A5-9E24-9C41-8FA7-9D64009E5D1A}" type="presParOf" srcId="{A71D6168-0AF0-E340-B5BD-228479D9F71C}" destId="{BEA18BF1-CD4D-D248-A7B9-684C0BDF5F9B}" srcOrd="1" destOrd="0" presId="urn:microsoft.com/office/officeart/2008/layout/LinedList"/>
    <dgm:cxn modelId="{2A6052EF-8C8C-904B-8EB0-73BF726BCF0E}" type="presParOf" srcId="{BEA18BF1-CD4D-D248-A7B9-684C0BDF5F9B}" destId="{A3D2246F-18B0-274C-AEDF-0B03D401E4CD}" srcOrd="0" destOrd="0" presId="urn:microsoft.com/office/officeart/2008/layout/LinedList"/>
    <dgm:cxn modelId="{9B52C87C-E2AF-FF45-882A-483860C8D329}" type="presParOf" srcId="{BEA18BF1-CD4D-D248-A7B9-684C0BDF5F9B}" destId="{7986E00D-39A0-A44C-9DE3-68B306CE3F4F}" srcOrd="1" destOrd="0" presId="urn:microsoft.com/office/officeart/2008/layout/LinedList"/>
    <dgm:cxn modelId="{BD58E2A1-1681-664C-B7FB-F524CE450DEA}" type="presParOf" srcId="{7986E00D-39A0-A44C-9DE3-68B306CE3F4F}" destId="{309E63DD-F15E-5549-B626-1F8B1FEC050B}" srcOrd="0" destOrd="0" presId="urn:microsoft.com/office/officeart/2008/layout/LinedList"/>
    <dgm:cxn modelId="{7CC15568-3E87-9345-8E9F-5D542D7335A6}" type="presParOf" srcId="{7986E00D-39A0-A44C-9DE3-68B306CE3F4F}" destId="{5DD81E22-74A7-584B-B9D2-95DA61EC0336}" srcOrd="1" destOrd="0" presId="urn:microsoft.com/office/officeart/2008/layout/LinedList"/>
    <dgm:cxn modelId="{BEE7EAFF-43BD-E042-ACEE-BFEAAE4CF902}" type="presParOf" srcId="{5DD81E22-74A7-584B-B9D2-95DA61EC0336}" destId="{CA00FD8C-5946-5C43-89E9-9AA004031F5F}" srcOrd="0" destOrd="0" presId="urn:microsoft.com/office/officeart/2008/layout/LinedList"/>
    <dgm:cxn modelId="{1697B3C4-212E-D548-AB49-5491F3479E8C}" type="presParOf" srcId="{5DD81E22-74A7-584B-B9D2-95DA61EC0336}" destId="{AA249600-4D4E-2647-BCBE-0B7A2E538F77}" srcOrd="1" destOrd="0" presId="urn:microsoft.com/office/officeart/2008/layout/LinedList"/>
    <dgm:cxn modelId="{FE4C5A85-DFE6-0242-AD7A-820FC2A6EBBB}" type="presParOf" srcId="{5DD81E22-74A7-584B-B9D2-95DA61EC0336}" destId="{F89E9627-B029-ED4B-A981-D364BEBD974B}" srcOrd="2" destOrd="0" presId="urn:microsoft.com/office/officeart/2008/layout/LinedList"/>
    <dgm:cxn modelId="{278D6568-E336-AB41-B5CA-62ACB7919510}" type="presParOf" srcId="{7986E00D-39A0-A44C-9DE3-68B306CE3F4F}" destId="{54D550A8-A1EC-6248-85E3-BBD7C2053B46}" srcOrd="2" destOrd="0" presId="urn:microsoft.com/office/officeart/2008/layout/LinedList"/>
    <dgm:cxn modelId="{E9C737A0-61B3-E147-8A56-19B127E5716B}" type="presParOf" srcId="{7986E00D-39A0-A44C-9DE3-68B306CE3F4F}" destId="{87447A92-5574-D046-9BD9-1DE9BE0BE94A}" srcOrd="3" destOrd="0" presId="urn:microsoft.com/office/officeart/2008/layout/LinedList"/>
    <dgm:cxn modelId="{B2A851CB-3A13-F642-BB71-952813C7D74A}" type="presParOf" srcId="{7986E00D-39A0-A44C-9DE3-68B306CE3F4F}" destId="{6E442D46-9DF1-AE4B-A317-11CF831CCEE0}" srcOrd="4" destOrd="0" presId="urn:microsoft.com/office/officeart/2008/layout/LinedList"/>
    <dgm:cxn modelId="{8BA1B4CD-3B07-804E-AE42-41A73AABC6A8}" type="presParOf" srcId="{6E442D46-9DF1-AE4B-A317-11CF831CCEE0}" destId="{92129399-D256-2C48-9173-2F377E7C8C06}" srcOrd="0" destOrd="0" presId="urn:microsoft.com/office/officeart/2008/layout/LinedList"/>
    <dgm:cxn modelId="{5A92BCCA-596C-CB4D-8BDF-27449591A83E}" type="presParOf" srcId="{6E442D46-9DF1-AE4B-A317-11CF831CCEE0}" destId="{D9BC38DA-1491-C944-95B4-C8F4844EBA35}" srcOrd="1" destOrd="0" presId="urn:microsoft.com/office/officeart/2008/layout/LinedList"/>
    <dgm:cxn modelId="{68B7537F-17DE-FD40-81BB-62D9B23F49B5}" type="presParOf" srcId="{6E442D46-9DF1-AE4B-A317-11CF831CCEE0}" destId="{198FDD6F-7DD7-074D-B95C-770DFEFA5667}" srcOrd="2" destOrd="0" presId="urn:microsoft.com/office/officeart/2008/layout/LinedList"/>
    <dgm:cxn modelId="{AED672FD-ECDC-1D4F-8C21-01E8C7241D30}" type="presParOf" srcId="{7986E00D-39A0-A44C-9DE3-68B306CE3F4F}" destId="{CE8AAAAF-317D-5846-8E33-B54F8405F2CB}" srcOrd="5" destOrd="0" presId="urn:microsoft.com/office/officeart/2008/layout/LinedList"/>
    <dgm:cxn modelId="{73FAAE6E-63AA-B24C-B84E-11A694DE5938}" type="presParOf" srcId="{7986E00D-39A0-A44C-9DE3-68B306CE3F4F}" destId="{91B8064A-5155-A14F-8AD4-8240103CD795}" srcOrd="6" destOrd="0" presId="urn:microsoft.com/office/officeart/2008/layout/LinedList"/>
    <dgm:cxn modelId="{979AD8C6-F6F7-194E-832F-3468CF34D46B}" type="presParOf" srcId="{7986E00D-39A0-A44C-9DE3-68B306CE3F4F}" destId="{78A0C06F-9E40-2048-92CE-D21D2300FCC6}" srcOrd="7" destOrd="0" presId="urn:microsoft.com/office/officeart/2008/layout/LinedList"/>
    <dgm:cxn modelId="{CE33788E-0D99-7C40-A15E-92485CE64759}" type="presParOf" srcId="{78A0C06F-9E40-2048-92CE-D21D2300FCC6}" destId="{113D4246-A34A-CD4C-B815-C08FE1A6651B}" srcOrd="0" destOrd="0" presId="urn:microsoft.com/office/officeart/2008/layout/LinedList"/>
    <dgm:cxn modelId="{C5CD2954-1BF9-4049-977D-AE4C9137FD95}" type="presParOf" srcId="{78A0C06F-9E40-2048-92CE-D21D2300FCC6}" destId="{72287DB6-53C3-E34F-8A6D-938DF8C69CF8}" srcOrd="1" destOrd="0" presId="urn:microsoft.com/office/officeart/2008/layout/LinedList"/>
    <dgm:cxn modelId="{796D8FCC-E590-1E47-BA6A-FA6F0DAE732E}" type="presParOf" srcId="{78A0C06F-9E40-2048-92CE-D21D2300FCC6}" destId="{C0F4B8A4-88CB-0741-AB2C-E7E6820FB3E2}" srcOrd="2" destOrd="0" presId="urn:microsoft.com/office/officeart/2008/layout/LinedList"/>
    <dgm:cxn modelId="{ADC61A66-C1E5-FA48-8B53-064575F3CCBA}" type="presParOf" srcId="{7986E00D-39A0-A44C-9DE3-68B306CE3F4F}" destId="{60C90857-E925-1741-B256-A482C66204FE}" srcOrd="8" destOrd="0" presId="urn:microsoft.com/office/officeart/2008/layout/LinedList"/>
    <dgm:cxn modelId="{473A8461-0583-3040-A1B0-70D21F9D6783}" type="presParOf" srcId="{7986E00D-39A0-A44C-9DE3-68B306CE3F4F}" destId="{FA1414A1-1DCB-D845-8F95-7B330FAD806A}"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3236EE-D06A-4C6A-9BD1-7135FBBCB2D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4B40D2A-0955-46D5-AA0D-8F0776991B2A}">
      <dgm:prSet/>
      <dgm:spPr/>
      <dgm:t>
        <a:bodyPr/>
        <a:lstStyle/>
        <a:p>
          <a:r>
            <a:rPr lang="en-US"/>
            <a:t>Awareness Week October 23-27</a:t>
          </a:r>
        </a:p>
      </dgm:t>
    </dgm:pt>
    <dgm:pt modelId="{157F53D3-C5FD-4808-A57B-78EC044873F8}" type="parTrans" cxnId="{7473232B-E48C-4556-BCD2-EEAEC613C161}">
      <dgm:prSet/>
      <dgm:spPr/>
      <dgm:t>
        <a:bodyPr/>
        <a:lstStyle/>
        <a:p>
          <a:endParaRPr lang="en-US"/>
        </a:p>
      </dgm:t>
    </dgm:pt>
    <dgm:pt modelId="{163A3EE4-0778-4A58-99FF-1C90E6BD9B88}" type="sibTrans" cxnId="{7473232B-E48C-4556-BCD2-EEAEC613C161}">
      <dgm:prSet/>
      <dgm:spPr/>
      <dgm:t>
        <a:bodyPr/>
        <a:lstStyle/>
        <a:p>
          <a:endParaRPr lang="en-US"/>
        </a:p>
      </dgm:t>
    </dgm:pt>
    <dgm:pt modelId="{F7B8E5ED-AA79-4DD0-B05C-9A5ED1412360}">
      <dgm:prSet/>
      <dgm:spPr/>
      <dgm:t>
        <a:bodyPr/>
        <a:lstStyle/>
        <a:p>
          <a:r>
            <a:rPr lang="en-US"/>
            <a:t>Red Ribbon Award Winner- An outstanding 8</a:t>
          </a:r>
          <a:r>
            <a:rPr lang="en-US" baseline="30000"/>
            <a:t>th</a:t>
          </a:r>
          <a:r>
            <a:rPr lang="en-US"/>
            <a:t> grade student will be selected by faculty and staff through voting. </a:t>
          </a:r>
        </a:p>
      </dgm:t>
    </dgm:pt>
    <dgm:pt modelId="{D8E88D9C-4F71-494A-9D41-8B54D5CDDC4D}" type="parTrans" cxnId="{F6DBAF23-2681-4BE9-A9D3-82E3585FE99E}">
      <dgm:prSet/>
      <dgm:spPr/>
      <dgm:t>
        <a:bodyPr/>
        <a:lstStyle/>
        <a:p>
          <a:endParaRPr lang="en-US"/>
        </a:p>
      </dgm:t>
    </dgm:pt>
    <dgm:pt modelId="{82FFB313-E6C8-402A-8E44-460B9E4C0F4E}" type="sibTrans" cxnId="{F6DBAF23-2681-4BE9-A9D3-82E3585FE99E}">
      <dgm:prSet/>
      <dgm:spPr/>
      <dgm:t>
        <a:bodyPr/>
        <a:lstStyle/>
        <a:p>
          <a:endParaRPr lang="en-US"/>
        </a:p>
      </dgm:t>
    </dgm:pt>
    <dgm:pt modelId="{ECE797DF-6641-436A-B77B-510E07E79AE4}">
      <dgm:prSet/>
      <dgm:spPr/>
      <dgm:t>
        <a:bodyPr/>
        <a:lstStyle/>
        <a:p>
          <a:r>
            <a:rPr lang="en-US"/>
            <a:t>Red Ribbon Ceremony will take place at the Daphne Civic Center </a:t>
          </a:r>
          <a:r>
            <a:rPr lang="en-US" i="0"/>
            <a:t>September 25th, 2023, at 6:00 pm</a:t>
          </a:r>
          <a:r>
            <a:rPr lang="en-US"/>
            <a:t> </a:t>
          </a:r>
        </a:p>
      </dgm:t>
    </dgm:pt>
    <dgm:pt modelId="{F3D394E7-123E-4506-9FE4-83F7D59AFB66}" type="parTrans" cxnId="{9DAC3552-92D3-47C3-8392-0F0E2A3294E2}">
      <dgm:prSet/>
      <dgm:spPr/>
      <dgm:t>
        <a:bodyPr/>
        <a:lstStyle/>
        <a:p>
          <a:endParaRPr lang="en-US"/>
        </a:p>
      </dgm:t>
    </dgm:pt>
    <dgm:pt modelId="{FD8A7896-DF62-46FA-B3DF-9CA2646A6018}" type="sibTrans" cxnId="{9DAC3552-92D3-47C3-8392-0F0E2A3294E2}">
      <dgm:prSet/>
      <dgm:spPr/>
      <dgm:t>
        <a:bodyPr/>
        <a:lstStyle/>
        <a:p>
          <a:endParaRPr lang="en-US"/>
        </a:p>
      </dgm:t>
    </dgm:pt>
    <dgm:pt modelId="{496C3F37-5C7F-4C6C-981C-254B25684EEA}">
      <dgm:prSet/>
      <dgm:spPr/>
      <dgm:t>
        <a:bodyPr/>
        <a:lstStyle/>
        <a:p>
          <a:r>
            <a:rPr lang="en-US"/>
            <a:t>This year’s theme is: </a:t>
          </a:r>
        </a:p>
      </dgm:t>
    </dgm:pt>
    <dgm:pt modelId="{1D316E0C-F6B1-42AD-985D-35379E5C2D91}" type="parTrans" cxnId="{3368878E-0EC5-4F36-9BDA-2F10840678FF}">
      <dgm:prSet/>
      <dgm:spPr/>
      <dgm:t>
        <a:bodyPr/>
        <a:lstStyle/>
        <a:p>
          <a:endParaRPr lang="en-US"/>
        </a:p>
      </dgm:t>
    </dgm:pt>
    <dgm:pt modelId="{74E671F8-D50B-4BA5-B1AB-11F618D662D2}" type="sibTrans" cxnId="{3368878E-0EC5-4F36-9BDA-2F10840678FF}">
      <dgm:prSet/>
      <dgm:spPr/>
      <dgm:t>
        <a:bodyPr/>
        <a:lstStyle/>
        <a:p>
          <a:endParaRPr lang="en-US"/>
        </a:p>
      </dgm:t>
    </dgm:pt>
    <dgm:pt modelId="{3C2A1D38-1290-4441-8395-6CF5068E9105}">
      <dgm:prSet/>
      <dgm:spPr/>
      <dgm:t>
        <a:bodyPr/>
        <a:lstStyle/>
        <a:p>
          <a:r>
            <a:rPr lang="en-US" b="1" i="0"/>
            <a:t>"We Love Our Veterans &amp; First Responders!” </a:t>
          </a:r>
          <a:endParaRPr lang="en-US"/>
        </a:p>
      </dgm:t>
    </dgm:pt>
    <dgm:pt modelId="{7D2D488B-682E-4567-8A4E-560797B0C7E7}" type="parTrans" cxnId="{CA174BFE-8DC8-44B3-A48B-33B6C9CCC333}">
      <dgm:prSet/>
      <dgm:spPr/>
      <dgm:t>
        <a:bodyPr/>
        <a:lstStyle/>
        <a:p>
          <a:endParaRPr lang="en-US"/>
        </a:p>
      </dgm:t>
    </dgm:pt>
    <dgm:pt modelId="{AF7E6435-0743-47C2-B464-51E8F3952366}" type="sibTrans" cxnId="{CA174BFE-8DC8-44B3-A48B-33B6C9CCC333}">
      <dgm:prSet/>
      <dgm:spPr/>
      <dgm:t>
        <a:bodyPr/>
        <a:lstStyle/>
        <a:p>
          <a:endParaRPr lang="en-US"/>
        </a:p>
      </dgm:t>
    </dgm:pt>
    <dgm:pt modelId="{730408F5-0C12-C24B-9054-9979C7B8DF75}" type="pres">
      <dgm:prSet presAssocID="{363236EE-D06A-4C6A-9BD1-7135FBBCB2DF}" presName="diagram" presStyleCnt="0">
        <dgm:presLayoutVars>
          <dgm:dir/>
          <dgm:resizeHandles val="exact"/>
        </dgm:presLayoutVars>
      </dgm:prSet>
      <dgm:spPr/>
    </dgm:pt>
    <dgm:pt modelId="{513A54ED-A582-574E-B7BF-F4CFD9D86ACE}" type="pres">
      <dgm:prSet presAssocID="{D4B40D2A-0955-46D5-AA0D-8F0776991B2A}" presName="node" presStyleLbl="node1" presStyleIdx="0" presStyleCnt="5">
        <dgm:presLayoutVars>
          <dgm:bulletEnabled val="1"/>
        </dgm:presLayoutVars>
      </dgm:prSet>
      <dgm:spPr/>
    </dgm:pt>
    <dgm:pt modelId="{C8AF2319-3FC9-0E4C-8DBB-4D69BA0CC434}" type="pres">
      <dgm:prSet presAssocID="{163A3EE4-0778-4A58-99FF-1C90E6BD9B88}" presName="sibTrans" presStyleCnt="0"/>
      <dgm:spPr/>
    </dgm:pt>
    <dgm:pt modelId="{808D44AA-4586-7944-8D63-D6C8296A500E}" type="pres">
      <dgm:prSet presAssocID="{F7B8E5ED-AA79-4DD0-B05C-9A5ED1412360}" presName="node" presStyleLbl="node1" presStyleIdx="1" presStyleCnt="5">
        <dgm:presLayoutVars>
          <dgm:bulletEnabled val="1"/>
        </dgm:presLayoutVars>
      </dgm:prSet>
      <dgm:spPr/>
    </dgm:pt>
    <dgm:pt modelId="{60884287-8D6F-3646-854B-E6A6F3199D02}" type="pres">
      <dgm:prSet presAssocID="{82FFB313-E6C8-402A-8E44-460B9E4C0F4E}" presName="sibTrans" presStyleCnt="0"/>
      <dgm:spPr/>
    </dgm:pt>
    <dgm:pt modelId="{01F092C7-F62A-3043-810F-719B6CCD66D0}" type="pres">
      <dgm:prSet presAssocID="{ECE797DF-6641-436A-B77B-510E07E79AE4}" presName="node" presStyleLbl="node1" presStyleIdx="2" presStyleCnt="5">
        <dgm:presLayoutVars>
          <dgm:bulletEnabled val="1"/>
        </dgm:presLayoutVars>
      </dgm:prSet>
      <dgm:spPr/>
    </dgm:pt>
    <dgm:pt modelId="{75540D6E-53EE-104B-8846-5E59DDF6B5F7}" type="pres">
      <dgm:prSet presAssocID="{FD8A7896-DF62-46FA-B3DF-9CA2646A6018}" presName="sibTrans" presStyleCnt="0"/>
      <dgm:spPr/>
    </dgm:pt>
    <dgm:pt modelId="{C1F5A8BC-DA1B-FC43-8D11-F7F56F0917C9}" type="pres">
      <dgm:prSet presAssocID="{496C3F37-5C7F-4C6C-981C-254B25684EEA}" presName="node" presStyleLbl="node1" presStyleIdx="3" presStyleCnt="5">
        <dgm:presLayoutVars>
          <dgm:bulletEnabled val="1"/>
        </dgm:presLayoutVars>
      </dgm:prSet>
      <dgm:spPr/>
    </dgm:pt>
    <dgm:pt modelId="{641C37C4-763E-164A-A55B-A0F99C79A297}" type="pres">
      <dgm:prSet presAssocID="{74E671F8-D50B-4BA5-B1AB-11F618D662D2}" presName="sibTrans" presStyleCnt="0"/>
      <dgm:spPr/>
    </dgm:pt>
    <dgm:pt modelId="{B8AEDA87-745F-C44C-A1BD-C27A6B7C2748}" type="pres">
      <dgm:prSet presAssocID="{3C2A1D38-1290-4441-8395-6CF5068E9105}" presName="node" presStyleLbl="node1" presStyleIdx="4" presStyleCnt="5">
        <dgm:presLayoutVars>
          <dgm:bulletEnabled val="1"/>
        </dgm:presLayoutVars>
      </dgm:prSet>
      <dgm:spPr/>
    </dgm:pt>
  </dgm:ptLst>
  <dgm:cxnLst>
    <dgm:cxn modelId="{2EDFE51B-A250-764A-8A5F-9B1D70F92102}" type="presOf" srcId="{3C2A1D38-1290-4441-8395-6CF5068E9105}" destId="{B8AEDA87-745F-C44C-A1BD-C27A6B7C2748}" srcOrd="0" destOrd="0" presId="urn:microsoft.com/office/officeart/2005/8/layout/default"/>
    <dgm:cxn modelId="{F6DBAF23-2681-4BE9-A9D3-82E3585FE99E}" srcId="{363236EE-D06A-4C6A-9BD1-7135FBBCB2DF}" destId="{F7B8E5ED-AA79-4DD0-B05C-9A5ED1412360}" srcOrd="1" destOrd="0" parTransId="{D8E88D9C-4F71-494A-9D41-8B54D5CDDC4D}" sibTransId="{82FFB313-E6C8-402A-8E44-460B9E4C0F4E}"/>
    <dgm:cxn modelId="{7473232B-E48C-4556-BCD2-EEAEC613C161}" srcId="{363236EE-D06A-4C6A-9BD1-7135FBBCB2DF}" destId="{D4B40D2A-0955-46D5-AA0D-8F0776991B2A}" srcOrd="0" destOrd="0" parTransId="{157F53D3-C5FD-4808-A57B-78EC044873F8}" sibTransId="{163A3EE4-0778-4A58-99FF-1C90E6BD9B88}"/>
    <dgm:cxn modelId="{9DAC3552-92D3-47C3-8392-0F0E2A3294E2}" srcId="{363236EE-D06A-4C6A-9BD1-7135FBBCB2DF}" destId="{ECE797DF-6641-436A-B77B-510E07E79AE4}" srcOrd="2" destOrd="0" parTransId="{F3D394E7-123E-4506-9FE4-83F7D59AFB66}" sibTransId="{FD8A7896-DF62-46FA-B3DF-9CA2646A6018}"/>
    <dgm:cxn modelId="{D39E7287-2B69-A143-83E5-707883877F5B}" type="presOf" srcId="{F7B8E5ED-AA79-4DD0-B05C-9A5ED1412360}" destId="{808D44AA-4586-7944-8D63-D6C8296A500E}" srcOrd="0" destOrd="0" presId="urn:microsoft.com/office/officeart/2005/8/layout/default"/>
    <dgm:cxn modelId="{1BB5808A-EFA0-1F43-98CE-F97021763174}" type="presOf" srcId="{D4B40D2A-0955-46D5-AA0D-8F0776991B2A}" destId="{513A54ED-A582-574E-B7BF-F4CFD9D86ACE}" srcOrd="0" destOrd="0" presId="urn:microsoft.com/office/officeart/2005/8/layout/default"/>
    <dgm:cxn modelId="{3368878E-0EC5-4F36-9BDA-2F10840678FF}" srcId="{363236EE-D06A-4C6A-9BD1-7135FBBCB2DF}" destId="{496C3F37-5C7F-4C6C-981C-254B25684EEA}" srcOrd="3" destOrd="0" parTransId="{1D316E0C-F6B1-42AD-985D-35379E5C2D91}" sibTransId="{74E671F8-D50B-4BA5-B1AB-11F618D662D2}"/>
    <dgm:cxn modelId="{C44B38B0-5226-E645-8694-DBFBEA9EC32B}" type="presOf" srcId="{363236EE-D06A-4C6A-9BD1-7135FBBCB2DF}" destId="{730408F5-0C12-C24B-9054-9979C7B8DF75}" srcOrd="0" destOrd="0" presId="urn:microsoft.com/office/officeart/2005/8/layout/default"/>
    <dgm:cxn modelId="{974E67ED-24CC-964F-B2C4-7E28039D059A}" type="presOf" srcId="{ECE797DF-6641-436A-B77B-510E07E79AE4}" destId="{01F092C7-F62A-3043-810F-719B6CCD66D0}" srcOrd="0" destOrd="0" presId="urn:microsoft.com/office/officeart/2005/8/layout/default"/>
    <dgm:cxn modelId="{2E3A43F4-FAE0-404E-A370-D2B896002684}" type="presOf" srcId="{496C3F37-5C7F-4C6C-981C-254B25684EEA}" destId="{C1F5A8BC-DA1B-FC43-8D11-F7F56F0917C9}" srcOrd="0" destOrd="0" presId="urn:microsoft.com/office/officeart/2005/8/layout/default"/>
    <dgm:cxn modelId="{CA174BFE-8DC8-44B3-A48B-33B6C9CCC333}" srcId="{363236EE-D06A-4C6A-9BD1-7135FBBCB2DF}" destId="{3C2A1D38-1290-4441-8395-6CF5068E9105}" srcOrd="4" destOrd="0" parTransId="{7D2D488B-682E-4567-8A4E-560797B0C7E7}" sibTransId="{AF7E6435-0743-47C2-B464-51E8F3952366}"/>
    <dgm:cxn modelId="{0274B62E-EDD4-8348-8E29-FF535A20E798}" type="presParOf" srcId="{730408F5-0C12-C24B-9054-9979C7B8DF75}" destId="{513A54ED-A582-574E-B7BF-F4CFD9D86ACE}" srcOrd="0" destOrd="0" presId="urn:microsoft.com/office/officeart/2005/8/layout/default"/>
    <dgm:cxn modelId="{360295C8-2E12-A64C-AD29-4007928A496A}" type="presParOf" srcId="{730408F5-0C12-C24B-9054-9979C7B8DF75}" destId="{C8AF2319-3FC9-0E4C-8DBB-4D69BA0CC434}" srcOrd="1" destOrd="0" presId="urn:microsoft.com/office/officeart/2005/8/layout/default"/>
    <dgm:cxn modelId="{5B9F9FE1-18B5-974D-8313-6AD62E67321C}" type="presParOf" srcId="{730408F5-0C12-C24B-9054-9979C7B8DF75}" destId="{808D44AA-4586-7944-8D63-D6C8296A500E}" srcOrd="2" destOrd="0" presId="urn:microsoft.com/office/officeart/2005/8/layout/default"/>
    <dgm:cxn modelId="{6F376443-597F-7945-8E43-2E351D1826A1}" type="presParOf" srcId="{730408F5-0C12-C24B-9054-9979C7B8DF75}" destId="{60884287-8D6F-3646-854B-E6A6F3199D02}" srcOrd="3" destOrd="0" presId="urn:microsoft.com/office/officeart/2005/8/layout/default"/>
    <dgm:cxn modelId="{CB128128-D97F-6448-A0F0-2CED9BD08F4F}" type="presParOf" srcId="{730408F5-0C12-C24B-9054-9979C7B8DF75}" destId="{01F092C7-F62A-3043-810F-719B6CCD66D0}" srcOrd="4" destOrd="0" presId="urn:microsoft.com/office/officeart/2005/8/layout/default"/>
    <dgm:cxn modelId="{503D8D1A-1D38-FE42-B183-5ECFA865233E}" type="presParOf" srcId="{730408F5-0C12-C24B-9054-9979C7B8DF75}" destId="{75540D6E-53EE-104B-8846-5E59DDF6B5F7}" srcOrd="5" destOrd="0" presId="urn:microsoft.com/office/officeart/2005/8/layout/default"/>
    <dgm:cxn modelId="{AC33E232-898D-4B47-8F23-111C61E56A33}" type="presParOf" srcId="{730408F5-0C12-C24B-9054-9979C7B8DF75}" destId="{C1F5A8BC-DA1B-FC43-8D11-F7F56F0917C9}" srcOrd="6" destOrd="0" presId="urn:microsoft.com/office/officeart/2005/8/layout/default"/>
    <dgm:cxn modelId="{DAFC7038-0884-6C4E-ACF7-15466772D54D}" type="presParOf" srcId="{730408F5-0C12-C24B-9054-9979C7B8DF75}" destId="{641C37C4-763E-164A-A55B-A0F99C79A297}" srcOrd="7" destOrd="0" presId="urn:microsoft.com/office/officeart/2005/8/layout/default"/>
    <dgm:cxn modelId="{564F41A1-CE51-E740-86FD-453C90EBA57E}" type="presParOf" srcId="{730408F5-0C12-C24B-9054-9979C7B8DF75}" destId="{B8AEDA87-745F-C44C-A1BD-C27A6B7C2748}"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ADBCBE-19E6-48E0-AFD5-182B2BF5CC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9B6DF95-215A-4E40-BA3B-1342BC9F8FF8}">
      <dgm:prSet/>
      <dgm:spPr/>
      <dgm:t>
        <a:bodyPr/>
        <a:lstStyle/>
        <a:p>
          <a:pPr>
            <a:lnSpc>
              <a:spcPct val="100000"/>
            </a:lnSpc>
          </a:pPr>
          <a:r>
            <a:rPr lang="en-US"/>
            <a:t>8</a:t>
          </a:r>
          <a:r>
            <a:rPr lang="en-US" baseline="30000"/>
            <a:t>th</a:t>
          </a:r>
          <a:r>
            <a:rPr lang="en-US"/>
            <a:t> Grade students create a 4-year plan</a:t>
          </a:r>
        </a:p>
      </dgm:t>
    </dgm:pt>
    <dgm:pt modelId="{E952B908-E8E2-4F56-9E02-951929E70734}" type="parTrans" cxnId="{6D618FF9-3E87-4431-98AC-FDF75E1BEDE3}">
      <dgm:prSet/>
      <dgm:spPr/>
      <dgm:t>
        <a:bodyPr/>
        <a:lstStyle/>
        <a:p>
          <a:endParaRPr lang="en-US"/>
        </a:p>
      </dgm:t>
    </dgm:pt>
    <dgm:pt modelId="{077BA628-59F5-4315-B214-6CDB695BD8AC}" type="sibTrans" cxnId="{6D618FF9-3E87-4431-98AC-FDF75E1BEDE3}">
      <dgm:prSet/>
      <dgm:spPr/>
      <dgm:t>
        <a:bodyPr/>
        <a:lstStyle/>
        <a:p>
          <a:endParaRPr lang="en-US"/>
        </a:p>
      </dgm:t>
    </dgm:pt>
    <dgm:pt modelId="{3094279D-15DE-4C2E-9EF8-B7A9BF5B0D4A}">
      <dgm:prSet/>
      <dgm:spPr/>
      <dgm:t>
        <a:bodyPr/>
        <a:lstStyle/>
        <a:p>
          <a:pPr>
            <a:lnSpc>
              <a:spcPct val="100000"/>
            </a:lnSpc>
          </a:pPr>
          <a:r>
            <a:rPr lang="en-US"/>
            <a:t>Explore Careers</a:t>
          </a:r>
        </a:p>
      </dgm:t>
    </dgm:pt>
    <dgm:pt modelId="{13AEBC76-0319-4D9C-B44B-1232A177BBBE}" type="parTrans" cxnId="{CFFF4DC1-33C0-4B88-AFA0-177D77AB7B9C}">
      <dgm:prSet/>
      <dgm:spPr/>
      <dgm:t>
        <a:bodyPr/>
        <a:lstStyle/>
        <a:p>
          <a:endParaRPr lang="en-US"/>
        </a:p>
      </dgm:t>
    </dgm:pt>
    <dgm:pt modelId="{42AC9EB3-638E-4392-8273-D30F268A7C5E}" type="sibTrans" cxnId="{CFFF4DC1-33C0-4B88-AFA0-177D77AB7B9C}">
      <dgm:prSet/>
      <dgm:spPr/>
      <dgm:t>
        <a:bodyPr/>
        <a:lstStyle/>
        <a:p>
          <a:endParaRPr lang="en-US"/>
        </a:p>
      </dgm:t>
    </dgm:pt>
    <dgm:pt modelId="{0E0B4ED9-74D3-4B2B-B40B-DF89707993D9}">
      <dgm:prSet/>
      <dgm:spPr/>
      <dgm:t>
        <a:bodyPr/>
        <a:lstStyle/>
        <a:p>
          <a:pPr>
            <a:lnSpc>
              <a:spcPct val="100000"/>
            </a:lnSpc>
          </a:pPr>
          <a:r>
            <a:rPr lang="en-US"/>
            <a:t>Take personal interest surveys</a:t>
          </a:r>
        </a:p>
      </dgm:t>
    </dgm:pt>
    <dgm:pt modelId="{E38E8E5A-35CC-4D06-86F1-CAAACF55A99B}" type="parTrans" cxnId="{C5427D03-54FD-4AEF-A5FD-11CD343C5915}">
      <dgm:prSet/>
      <dgm:spPr/>
      <dgm:t>
        <a:bodyPr/>
        <a:lstStyle/>
        <a:p>
          <a:endParaRPr lang="en-US"/>
        </a:p>
      </dgm:t>
    </dgm:pt>
    <dgm:pt modelId="{A57ED3C1-6A26-4858-B970-90498C89C1AA}" type="sibTrans" cxnId="{C5427D03-54FD-4AEF-A5FD-11CD343C5915}">
      <dgm:prSet/>
      <dgm:spPr/>
      <dgm:t>
        <a:bodyPr/>
        <a:lstStyle/>
        <a:p>
          <a:endParaRPr lang="en-US"/>
        </a:p>
      </dgm:t>
    </dgm:pt>
    <dgm:pt modelId="{5DCBBC48-3E73-45BA-8DD8-BE6053031328}">
      <dgm:prSet/>
      <dgm:spPr/>
      <dgm:t>
        <a:bodyPr/>
        <a:lstStyle/>
        <a:p>
          <a:pPr>
            <a:lnSpc>
              <a:spcPct val="100000"/>
            </a:lnSpc>
          </a:pPr>
          <a:r>
            <a:rPr lang="en-US"/>
            <a:t>Research specific careers and educational requirements</a:t>
          </a:r>
        </a:p>
      </dgm:t>
    </dgm:pt>
    <dgm:pt modelId="{AFA94855-DF80-4F89-A047-73800085C1CF}" type="parTrans" cxnId="{ADA01932-4B21-4E8C-A787-281C09A4B4DF}">
      <dgm:prSet/>
      <dgm:spPr/>
      <dgm:t>
        <a:bodyPr/>
        <a:lstStyle/>
        <a:p>
          <a:endParaRPr lang="en-US"/>
        </a:p>
      </dgm:t>
    </dgm:pt>
    <dgm:pt modelId="{AEB9615A-1A60-4E03-B7BA-8F40579A7C3B}" type="sibTrans" cxnId="{ADA01932-4B21-4E8C-A787-281C09A4B4DF}">
      <dgm:prSet/>
      <dgm:spPr/>
      <dgm:t>
        <a:bodyPr/>
        <a:lstStyle/>
        <a:p>
          <a:endParaRPr lang="en-US"/>
        </a:p>
      </dgm:t>
    </dgm:pt>
    <dgm:pt modelId="{142BE3FB-A531-4F23-9402-11DF344785C7}">
      <dgm:prSet/>
      <dgm:spPr/>
      <dgm:t>
        <a:bodyPr/>
        <a:lstStyle/>
        <a:p>
          <a:pPr>
            <a:lnSpc>
              <a:spcPct val="100000"/>
            </a:lnSpc>
          </a:pPr>
          <a:r>
            <a:rPr lang="en-US" dirty="0"/>
            <a:t>Activities to begin second semester</a:t>
          </a:r>
        </a:p>
      </dgm:t>
    </dgm:pt>
    <dgm:pt modelId="{BBCF5B89-3F67-4371-BF8D-E5643A4DADF0}" type="parTrans" cxnId="{468B37C4-F249-4918-8F0C-23690F7D1583}">
      <dgm:prSet/>
      <dgm:spPr/>
      <dgm:t>
        <a:bodyPr/>
        <a:lstStyle/>
        <a:p>
          <a:endParaRPr lang="en-US"/>
        </a:p>
      </dgm:t>
    </dgm:pt>
    <dgm:pt modelId="{7FA33958-3329-4AB6-9CDA-EAC467A4AEC4}" type="sibTrans" cxnId="{468B37C4-F249-4918-8F0C-23690F7D1583}">
      <dgm:prSet/>
      <dgm:spPr/>
      <dgm:t>
        <a:bodyPr/>
        <a:lstStyle/>
        <a:p>
          <a:endParaRPr lang="en-US"/>
        </a:p>
      </dgm:t>
    </dgm:pt>
    <dgm:pt modelId="{BD39780E-1ABB-42E3-A36F-3AFD771895D3}" type="pres">
      <dgm:prSet presAssocID="{67ADBCBE-19E6-48E0-AFD5-182B2BF5CC5F}" presName="root" presStyleCnt="0">
        <dgm:presLayoutVars>
          <dgm:dir/>
          <dgm:resizeHandles val="exact"/>
        </dgm:presLayoutVars>
      </dgm:prSet>
      <dgm:spPr/>
    </dgm:pt>
    <dgm:pt modelId="{F03E6512-ED27-4465-A762-60F9083044DE}" type="pres">
      <dgm:prSet presAssocID="{F9B6DF95-215A-4E40-BA3B-1342BC9F8FF8}" presName="compNode" presStyleCnt="0"/>
      <dgm:spPr/>
    </dgm:pt>
    <dgm:pt modelId="{50358E2D-7EDC-4E08-9606-1C88FA11CBD9}" type="pres">
      <dgm:prSet presAssocID="{F9B6DF95-215A-4E40-BA3B-1342BC9F8FF8}" presName="bgRect" presStyleLbl="bgShp" presStyleIdx="0" presStyleCnt="5"/>
      <dgm:spPr/>
    </dgm:pt>
    <dgm:pt modelId="{E8DD4F84-AD24-4677-8653-70B24EB8A911}" type="pres">
      <dgm:prSet presAssocID="{F9B6DF95-215A-4E40-BA3B-1342BC9F8FF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B64D3629-704C-4F86-A761-E62BBD7CD96A}" type="pres">
      <dgm:prSet presAssocID="{F9B6DF95-215A-4E40-BA3B-1342BC9F8FF8}" presName="spaceRect" presStyleCnt="0"/>
      <dgm:spPr/>
    </dgm:pt>
    <dgm:pt modelId="{400B7144-C4CA-45E1-9678-FE5E9098DD19}" type="pres">
      <dgm:prSet presAssocID="{F9B6DF95-215A-4E40-BA3B-1342BC9F8FF8}" presName="parTx" presStyleLbl="revTx" presStyleIdx="0" presStyleCnt="5">
        <dgm:presLayoutVars>
          <dgm:chMax val="0"/>
          <dgm:chPref val="0"/>
        </dgm:presLayoutVars>
      </dgm:prSet>
      <dgm:spPr/>
    </dgm:pt>
    <dgm:pt modelId="{407201D4-C532-4831-A587-40298EC2DD54}" type="pres">
      <dgm:prSet presAssocID="{077BA628-59F5-4315-B214-6CDB695BD8AC}" presName="sibTrans" presStyleCnt="0"/>
      <dgm:spPr/>
    </dgm:pt>
    <dgm:pt modelId="{651505B0-B463-49C4-BC40-15650E685605}" type="pres">
      <dgm:prSet presAssocID="{3094279D-15DE-4C2E-9EF8-B7A9BF5B0D4A}" presName="compNode" presStyleCnt="0"/>
      <dgm:spPr/>
    </dgm:pt>
    <dgm:pt modelId="{ED969F47-29D3-48A0-9824-7F0AEBC761E1}" type="pres">
      <dgm:prSet presAssocID="{3094279D-15DE-4C2E-9EF8-B7A9BF5B0D4A}" presName="bgRect" presStyleLbl="bgShp" presStyleIdx="1" presStyleCnt="5"/>
      <dgm:spPr/>
    </dgm:pt>
    <dgm:pt modelId="{E7ED95DD-E0AA-4E8F-BE3A-4BB957547A85}" type="pres">
      <dgm:prSet presAssocID="{3094279D-15DE-4C2E-9EF8-B7A9BF5B0D4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0FBAE8B3-E1DB-48D5-97A5-43E994E8513D}" type="pres">
      <dgm:prSet presAssocID="{3094279D-15DE-4C2E-9EF8-B7A9BF5B0D4A}" presName="spaceRect" presStyleCnt="0"/>
      <dgm:spPr/>
    </dgm:pt>
    <dgm:pt modelId="{2B1DF5AA-59A0-4AE2-AEB7-FCAE14FC35D1}" type="pres">
      <dgm:prSet presAssocID="{3094279D-15DE-4C2E-9EF8-B7A9BF5B0D4A}" presName="parTx" presStyleLbl="revTx" presStyleIdx="1" presStyleCnt="5">
        <dgm:presLayoutVars>
          <dgm:chMax val="0"/>
          <dgm:chPref val="0"/>
        </dgm:presLayoutVars>
      </dgm:prSet>
      <dgm:spPr/>
    </dgm:pt>
    <dgm:pt modelId="{A560DECA-18A5-46F7-A4C5-E9692993403F}" type="pres">
      <dgm:prSet presAssocID="{42AC9EB3-638E-4392-8273-D30F268A7C5E}" presName="sibTrans" presStyleCnt="0"/>
      <dgm:spPr/>
    </dgm:pt>
    <dgm:pt modelId="{6B8B46F7-0624-4E19-BA6F-5F7225588DF7}" type="pres">
      <dgm:prSet presAssocID="{0E0B4ED9-74D3-4B2B-B40B-DF89707993D9}" presName="compNode" presStyleCnt="0"/>
      <dgm:spPr/>
    </dgm:pt>
    <dgm:pt modelId="{CCAFFC3C-D7E5-4598-B19F-122490D08592}" type="pres">
      <dgm:prSet presAssocID="{0E0B4ED9-74D3-4B2B-B40B-DF89707993D9}" presName="bgRect" presStyleLbl="bgShp" presStyleIdx="2" presStyleCnt="5"/>
      <dgm:spPr/>
    </dgm:pt>
    <dgm:pt modelId="{FFBA7176-92E7-4608-84D0-A885A26DD0F7}" type="pres">
      <dgm:prSet presAssocID="{0E0B4ED9-74D3-4B2B-B40B-DF89707993D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AFB9CCA2-3960-4599-9E83-637142A7005C}" type="pres">
      <dgm:prSet presAssocID="{0E0B4ED9-74D3-4B2B-B40B-DF89707993D9}" presName="spaceRect" presStyleCnt="0"/>
      <dgm:spPr/>
    </dgm:pt>
    <dgm:pt modelId="{9B83A1EF-CE05-4BE9-B2F0-87D08DA78FDB}" type="pres">
      <dgm:prSet presAssocID="{0E0B4ED9-74D3-4B2B-B40B-DF89707993D9}" presName="parTx" presStyleLbl="revTx" presStyleIdx="2" presStyleCnt="5">
        <dgm:presLayoutVars>
          <dgm:chMax val="0"/>
          <dgm:chPref val="0"/>
        </dgm:presLayoutVars>
      </dgm:prSet>
      <dgm:spPr/>
    </dgm:pt>
    <dgm:pt modelId="{A7D5769C-0EB1-494E-B622-7EAE2478CEB9}" type="pres">
      <dgm:prSet presAssocID="{A57ED3C1-6A26-4858-B970-90498C89C1AA}" presName="sibTrans" presStyleCnt="0"/>
      <dgm:spPr/>
    </dgm:pt>
    <dgm:pt modelId="{549A64D0-8781-43E7-B8A7-FC0927F2FBB1}" type="pres">
      <dgm:prSet presAssocID="{5DCBBC48-3E73-45BA-8DD8-BE6053031328}" presName="compNode" presStyleCnt="0"/>
      <dgm:spPr/>
    </dgm:pt>
    <dgm:pt modelId="{01DC17C6-AF37-4B31-8B51-66FB0205D7C5}" type="pres">
      <dgm:prSet presAssocID="{5DCBBC48-3E73-45BA-8DD8-BE6053031328}" presName="bgRect" presStyleLbl="bgShp" presStyleIdx="3" presStyleCnt="5"/>
      <dgm:spPr/>
    </dgm:pt>
    <dgm:pt modelId="{198A3945-B8B3-451E-AF3B-15F6C66F375B}" type="pres">
      <dgm:prSet presAssocID="{5DCBBC48-3E73-45BA-8DD8-BE605303132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BF90C8D6-30F6-4A50-9ADE-9F849A085AC7}" type="pres">
      <dgm:prSet presAssocID="{5DCBBC48-3E73-45BA-8DD8-BE6053031328}" presName="spaceRect" presStyleCnt="0"/>
      <dgm:spPr/>
    </dgm:pt>
    <dgm:pt modelId="{265C9E10-90DA-44E3-ACA1-5D46A7A868DC}" type="pres">
      <dgm:prSet presAssocID="{5DCBBC48-3E73-45BA-8DD8-BE6053031328}" presName="parTx" presStyleLbl="revTx" presStyleIdx="3" presStyleCnt="5">
        <dgm:presLayoutVars>
          <dgm:chMax val="0"/>
          <dgm:chPref val="0"/>
        </dgm:presLayoutVars>
      </dgm:prSet>
      <dgm:spPr/>
    </dgm:pt>
    <dgm:pt modelId="{47A20509-DEF3-477F-92BA-31DBC75BF296}" type="pres">
      <dgm:prSet presAssocID="{AEB9615A-1A60-4E03-B7BA-8F40579A7C3B}" presName="sibTrans" presStyleCnt="0"/>
      <dgm:spPr/>
    </dgm:pt>
    <dgm:pt modelId="{DABCF727-C556-4DDD-84C3-F00E29E67677}" type="pres">
      <dgm:prSet presAssocID="{142BE3FB-A531-4F23-9402-11DF344785C7}" presName="compNode" presStyleCnt="0"/>
      <dgm:spPr/>
    </dgm:pt>
    <dgm:pt modelId="{4C336EEA-8104-4B6F-AABC-A4A6197187F9}" type="pres">
      <dgm:prSet presAssocID="{142BE3FB-A531-4F23-9402-11DF344785C7}" presName="bgRect" presStyleLbl="bgShp" presStyleIdx="4" presStyleCnt="5"/>
      <dgm:spPr/>
    </dgm:pt>
    <dgm:pt modelId="{1463308A-42B8-476E-BEBB-09C3628FD6CC}" type="pres">
      <dgm:prSet presAssocID="{142BE3FB-A531-4F23-9402-11DF344785C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aily Calendar"/>
        </a:ext>
      </dgm:extLst>
    </dgm:pt>
    <dgm:pt modelId="{D84118FD-3DF1-4AF0-9616-F9F86C5B618C}" type="pres">
      <dgm:prSet presAssocID="{142BE3FB-A531-4F23-9402-11DF344785C7}" presName="spaceRect" presStyleCnt="0"/>
      <dgm:spPr/>
    </dgm:pt>
    <dgm:pt modelId="{6EEAC3EA-938F-46D7-8F4E-01CF593E7833}" type="pres">
      <dgm:prSet presAssocID="{142BE3FB-A531-4F23-9402-11DF344785C7}" presName="parTx" presStyleLbl="revTx" presStyleIdx="4" presStyleCnt="5">
        <dgm:presLayoutVars>
          <dgm:chMax val="0"/>
          <dgm:chPref val="0"/>
        </dgm:presLayoutVars>
      </dgm:prSet>
      <dgm:spPr/>
    </dgm:pt>
  </dgm:ptLst>
  <dgm:cxnLst>
    <dgm:cxn modelId="{C5427D03-54FD-4AEF-A5FD-11CD343C5915}" srcId="{67ADBCBE-19E6-48E0-AFD5-182B2BF5CC5F}" destId="{0E0B4ED9-74D3-4B2B-B40B-DF89707993D9}" srcOrd="2" destOrd="0" parTransId="{E38E8E5A-35CC-4D06-86F1-CAAACF55A99B}" sibTransId="{A57ED3C1-6A26-4858-B970-90498C89C1AA}"/>
    <dgm:cxn modelId="{623D5A17-33D1-7B4E-B4D8-867D7A78C2A0}" type="presOf" srcId="{F9B6DF95-215A-4E40-BA3B-1342BC9F8FF8}" destId="{400B7144-C4CA-45E1-9678-FE5E9098DD19}" srcOrd="0" destOrd="0" presId="urn:microsoft.com/office/officeart/2018/2/layout/IconVerticalSolidList"/>
    <dgm:cxn modelId="{E9504119-A36F-C140-AB2B-6CA7AA050B65}" type="presOf" srcId="{5DCBBC48-3E73-45BA-8DD8-BE6053031328}" destId="{265C9E10-90DA-44E3-ACA1-5D46A7A868DC}" srcOrd="0" destOrd="0" presId="urn:microsoft.com/office/officeart/2018/2/layout/IconVerticalSolidList"/>
    <dgm:cxn modelId="{ADA01932-4B21-4E8C-A787-281C09A4B4DF}" srcId="{67ADBCBE-19E6-48E0-AFD5-182B2BF5CC5F}" destId="{5DCBBC48-3E73-45BA-8DD8-BE6053031328}" srcOrd="3" destOrd="0" parTransId="{AFA94855-DF80-4F89-A047-73800085C1CF}" sibTransId="{AEB9615A-1A60-4E03-B7BA-8F40579A7C3B}"/>
    <dgm:cxn modelId="{A2493D4F-F80F-2D47-BF7D-790908D24FA0}" type="presOf" srcId="{67ADBCBE-19E6-48E0-AFD5-182B2BF5CC5F}" destId="{BD39780E-1ABB-42E3-A36F-3AFD771895D3}" srcOrd="0" destOrd="0" presId="urn:microsoft.com/office/officeart/2018/2/layout/IconVerticalSolidList"/>
    <dgm:cxn modelId="{255C6171-78D1-5B42-A4EC-378A5EC627C3}" type="presOf" srcId="{142BE3FB-A531-4F23-9402-11DF344785C7}" destId="{6EEAC3EA-938F-46D7-8F4E-01CF593E7833}" srcOrd="0" destOrd="0" presId="urn:microsoft.com/office/officeart/2018/2/layout/IconVerticalSolidList"/>
    <dgm:cxn modelId="{93DE4094-DF54-6B4E-86D7-E7318AB1EB2B}" type="presOf" srcId="{3094279D-15DE-4C2E-9EF8-B7A9BF5B0D4A}" destId="{2B1DF5AA-59A0-4AE2-AEB7-FCAE14FC35D1}" srcOrd="0" destOrd="0" presId="urn:microsoft.com/office/officeart/2018/2/layout/IconVerticalSolidList"/>
    <dgm:cxn modelId="{CFFF4DC1-33C0-4B88-AFA0-177D77AB7B9C}" srcId="{67ADBCBE-19E6-48E0-AFD5-182B2BF5CC5F}" destId="{3094279D-15DE-4C2E-9EF8-B7A9BF5B0D4A}" srcOrd="1" destOrd="0" parTransId="{13AEBC76-0319-4D9C-B44B-1232A177BBBE}" sibTransId="{42AC9EB3-638E-4392-8273-D30F268A7C5E}"/>
    <dgm:cxn modelId="{468B37C4-F249-4918-8F0C-23690F7D1583}" srcId="{67ADBCBE-19E6-48E0-AFD5-182B2BF5CC5F}" destId="{142BE3FB-A531-4F23-9402-11DF344785C7}" srcOrd="4" destOrd="0" parTransId="{BBCF5B89-3F67-4371-BF8D-E5643A4DADF0}" sibTransId="{7FA33958-3329-4AB6-9CDA-EAC467A4AEC4}"/>
    <dgm:cxn modelId="{6D618FF9-3E87-4431-98AC-FDF75E1BEDE3}" srcId="{67ADBCBE-19E6-48E0-AFD5-182B2BF5CC5F}" destId="{F9B6DF95-215A-4E40-BA3B-1342BC9F8FF8}" srcOrd="0" destOrd="0" parTransId="{E952B908-E8E2-4F56-9E02-951929E70734}" sibTransId="{077BA628-59F5-4315-B214-6CDB695BD8AC}"/>
    <dgm:cxn modelId="{0EBADDFD-1D17-A14F-9E8F-744BE478A3CA}" type="presOf" srcId="{0E0B4ED9-74D3-4B2B-B40B-DF89707993D9}" destId="{9B83A1EF-CE05-4BE9-B2F0-87D08DA78FDB}" srcOrd="0" destOrd="0" presId="urn:microsoft.com/office/officeart/2018/2/layout/IconVerticalSolidList"/>
    <dgm:cxn modelId="{77DE4935-8E9A-A946-B7E5-208EF9771509}" type="presParOf" srcId="{BD39780E-1ABB-42E3-A36F-3AFD771895D3}" destId="{F03E6512-ED27-4465-A762-60F9083044DE}" srcOrd="0" destOrd="0" presId="urn:microsoft.com/office/officeart/2018/2/layout/IconVerticalSolidList"/>
    <dgm:cxn modelId="{9779ABEB-CAC8-8F49-8E75-696236F053A7}" type="presParOf" srcId="{F03E6512-ED27-4465-A762-60F9083044DE}" destId="{50358E2D-7EDC-4E08-9606-1C88FA11CBD9}" srcOrd="0" destOrd="0" presId="urn:microsoft.com/office/officeart/2018/2/layout/IconVerticalSolidList"/>
    <dgm:cxn modelId="{C07F2C26-57F5-944B-9263-8FA689AE8968}" type="presParOf" srcId="{F03E6512-ED27-4465-A762-60F9083044DE}" destId="{E8DD4F84-AD24-4677-8653-70B24EB8A911}" srcOrd="1" destOrd="0" presId="urn:microsoft.com/office/officeart/2018/2/layout/IconVerticalSolidList"/>
    <dgm:cxn modelId="{CC0A311C-51A8-BB43-B97C-9940A54D0AA7}" type="presParOf" srcId="{F03E6512-ED27-4465-A762-60F9083044DE}" destId="{B64D3629-704C-4F86-A761-E62BBD7CD96A}" srcOrd="2" destOrd="0" presId="urn:microsoft.com/office/officeart/2018/2/layout/IconVerticalSolidList"/>
    <dgm:cxn modelId="{A944D6D7-F482-DA4F-8670-AE868F7120CE}" type="presParOf" srcId="{F03E6512-ED27-4465-A762-60F9083044DE}" destId="{400B7144-C4CA-45E1-9678-FE5E9098DD19}" srcOrd="3" destOrd="0" presId="urn:microsoft.com/office/officeart/2018/2/layout/IconVerticalSolidList"/>
    <dgm:cxn modelId="{BAD8C869-77BC-C443-B3AA-B5692218020D}" type="presParOf" srcId="{BD39780E-1ABB-42E3-A36F-3AFD771895D3}" destId="{407201D4-C532-4831-A587-40298EC2DD54}" srcOrd="1" destOrd="0" presId="urn:microsoft.com/office/officeart/2018/2/layout/IconVerticalSolidList"/>
    <dgm:cxn modelId="{4909FD9E-D5CF-BC42-B9B8-92E4EA52845E}" type="presParOf" srcId="{BD39780E-1ABB-42E3-A36F-3AFD771895D3}" destId="{651505B0-B463-49C4-BC40-15650E685605}" srcOrd="2" destOrd="0" presId="urn:microsoft.com/office/officeart/2018/2/layout/IconVerticalSolidList"/>
    <dgm:cxn modelId="{BC7D5A37-3A73-8A47-B8F1-ABDA96BAA088}" type="presParOf" srcId="{651505B0-B463-49C4-BC40-15650E685605}" destId="{ED969F47-29D3-48A0-9824-7F0AEBC761E1}" srcOrd="0" destOrd="0" presId="urn:microsoft.com/office/officeart/2018/2/layout/IconVerticalSolidList"/>
    <dgm:cxn modelId="{B92EB1BF-C5F9-6B49-B2EE-F5AFA7528B66}" type="presParOf" srcId="{651505B0-B463-49C4-BC40-15650E685605}" destId="{E7ED95DD-E0AA-4E8F-BE3A-4BB957547A85}" srcOrd="1" destOrd="0" presId="urn:microsoft.com/office/officeart/2018/2/layout/IconVerticalSolidList"/>
    <dgm:cxn modelId="{326DAAC1-10ED-5B4B-B888-3717F1C763E1}" type="presParOf" srcId="{651505B0-B463-49C4-BC40-15650E685605}" destId="{0FBAE8B3-E1DB-48D5-97A5-43E994E8513D}" srcOrd="2" destOrd="0" presId="urn:microsoft.com/office/officeart/2018/2/layout/IconVerticalSolidList"/>
    <dgm:cxn modelId="{A73261B3-1336-824E-A275-E03ABC6942BC}" type="presParOf" srcId="{651505B0-B463-49C4-BC40-15650E685605}" destId="{2B1DF5AA-59A0-4AE2-AEB7-FCAE14FC35D1}" srcOrd="3" destOrd="0" presId="urn:microsoft.com/office/officeart/2018/2/layout/IconVerticalSolidList"/>
    <dgm:cxn modelId="{AB3DDDE3-2236-284E-BC74-1ECBE2C28161}" type="presParOf" srcId="{BD39780E-1ABB-42E3-A36F-3AFD771895D3}" destId="{A560DECA-18A5-46F7-A4C5-E9692993403F}" srcOrd="3" destOrd="0" presId="urn:microsoft.com/office/officeart/2018/2/layout/IconVerticalSolidList"/>
    <dgm:cxn modelId="{3B24BB6B-AF98-5E43-834F-2206C542D45C}" type="presParOf" srcId="{BD39780E-1ABB-42E3-A36F-3AFD771895D3}" destId="{6B8B46F7-0624-4E19-BA6F-5F7225588DF7}" srcOrd="4" destOrd="0" presId="urn:microsoft.com/office/officeart/2018/2/layout/IconVerticalSolidList"/>
    <dgm:cxn modelId="{1959381D-2986-384C-847A-82E680C9F1B9}" type="presParOf" srcId="{6B8B46F7-0624-4E19-BA6F-5F7225588DF7}" destId="{CCAFFC3C-D7E5-4598-B19F-122490D08592}" srcOrd="0" destOrd="0" presId="urn:microsoft.com/office/officeart/2018/2/layout/IconVerticalSolidList"/>
    <dgm:cxn modelId="{0D87C42D-5F13-6D49-958E-9EEA13287DDC}" type="presParOf" srcId="{6B8B46F7-0624-4E19-BA6F-5F7225588DF7}" destId="{FFBA7176-92E7-4608-84D0-A885A26DD0F7}" srcOrd="1" destOrd="0" presId="urn:microsoft.com/office/officeart/2018/2/layout/IconVerticalSolidList"/>
    <dgm:cxn modelId="{83234B6D-9F68-1548-893E-80B33F7BC226}" type="presParOf" srcId="{6B8B46F7-0624-4E19-BA6F-5F7225588DF7}" destId="{AFB9CCA2-3960-4599-9E83-637142A7005C}" srcOrd="2" destOrd="0" presId="urn:microsoft.com/office/officeart/2018/2/layout/IconVerticalSolidList"/>
    <dgm:cxn modelId="{2084937C-3B49-7745-8B43-117E4C0E4B55}" type="presParOf" srcId="{6B8B46F7-0624-4E19-BA6F-5F7225588DF7}" destId="{9B83A1EF-CE05-4BE9-B2F0-87D08DA78FDB}" srcOrd="3" destOrd="0" presId="urn:microsoft.com/office/officeart/2018/2/layout/IconVerticalSolidList"/>
    <dgm:cxn modelId="{49733CB6-DDE2-344E-9F31-AE08C7AC298F}" type="presParOf" srcId="{BD39780E-1ABB-42E3-A36F-3AFD771895D3}" destId="{A7D5769C-0EB1-494E-B622-7EAE2478CEB9}" srcOrd="5" destOrd="0" presId="urn:microsoft.com/office/officeart/2018/2/layout/IconVerticalSolidList"/>
    <dgm:cxn modelId="{AD92DB4F-9A55-3742-9E5F-77C8AC8488B4}" type="presParOf" srcId="{BD39780E-1ABB-42E3-A36F-3AFD771895D3}" destId="{549A64D0-8781-43E7-B8A7-FC0927F2FBB1}" srcOrd="6" destOrd="0" presId="urn:microsoft.com/office/officeart/2018/2/layout/IconVerticalSolidList"/>
    <dgm:cxn modelId="{A20AA162-C6E5-4648-9539-219147D8022D}" type="presParOf" srcId="{549A64D0-8781-43E7-B8A7-FC0927F2FBB1}" destId="{01DC17C6-AF37-4B31-8B51-66FB0205D7C5}" srcOrd="0" destOrd="0" presId="urn:microsoft.com/office/officeart/2018/2/layout/IconVerticalSolidList"/>
    <dgm:cxn modelId="{0F0F511A-C7B9-3F45-9FD5-E1FF060108E3}" type="presParOf" srcId="{549A64D0-8781-43E7-B8A7-FC0927F2FBB1}" destId="{198A3945-B8B3-451E-AF3B-15F6C66F375B}" srcOrd="1" destOrd="0" presId="urn:microsoft.com/office/officeart/2018/2/layout/IconVerticalSolidList"/>
    <dgm:cxn modelId="{329AB79B-CF98-8D43-A812-5E8B5643325F}" type="presParOf" srcId="{549A64D0-8781-43E7-B8A7-FC0927F2FBB1}" destId="{BF90C8D6-30F6-4A50-9ADE-9F849A085AC7}" srcOrd="2" destOrd="0" presId="urn:microsoft.com/office/officeart/2018/2/layout/IconVerticalSolidList"/>
    <dgm:cxn modelId="{38448EA6-6A06-304C-864E-B4AC2DF3F57A}" type="presParOf" srcId="{549A64D0-8781-43E7-B8A7-FC0927F2FBB1}" destId="{265C9E10-90DA-44E3-ACA1-5D46A7A868DC}" srcOrd="3" destOrd="0" presId="urn:microsoft.com/office/officeart/2018/2/layout/IconVerticalSolidList"/>
    <dgm:cxn modelId="{F1A57979-2CDC-C749-86EB-F954C595B517}" type="presParOf" srcId="{BD39780E-1ABB-42E3-A36F-3AFD771895D3}" destId="{47A20509-DEF3-477F-92BA-31DBC75BF296}" srcOrd="7" destOrd="0" presId="urn:microsoft.com/office/officeart/2018/2/layout/IconVerticalSolidList"/>
    <dgm:cxn modelId="{72FB8AD2-F2B0-1044-8227-F37BAF989D2F}" type="presParOf" srcId="{BD39780E-1ABB-42E3-A36F-3AFD771895D3}" destId="{DABCF727-C556-4DDD-84C3-F00E29E67677}" srcOrd="8" destOrd="0" presId="urn:microsoft.com/office/officeart/2018/2/layout/IconVerticalSolidList"/>
    <dgm:cxn modelId="{46D8354A-1B57-914A-9215-B082D28F6776}" type="presParOf" srcId="{DABCF727-C556-4DDD-84C3-F00E29E67677}" destId="{4C336EEA-8104-4B6F-AABC-A4A6197187F9}" srcOrd="0" destOrd="0" presId="urn:microsoft.com/office/officeart/2018/2/layout/IconVerticalSolidList"/>
    <dgm:cxn modelId="{4FC9065E-DB89-D44B-8281-884997059B40}" type="presParOf" srcId="{DABCF727-C556-4DDD-84C3-F00E29E67677}" destId="{1463308A-42B8-476E-BEBB-09C3628FD6CC}" srcOrd="1" destOrd="0" presId="urn:microsoft.com/office/officeart/2018/2/layout/IconVerticalSolidList"/>
    <dgm:cxn modelId="{3B645456-2B7B-784F-92CF-6267D4DE17EF}" type="presParOf" srcId="{DABCF727-C556-4DDD-84C3-F00E29E67677}" destId="{D84118FD-3DF1-4AF0-9616-F9F86C5B618C}" srcOrd="2" destOrd="0" presId="urn:microsoft.com/office/officeart/2018/2/layout/IconVerticalSolidList"/>
    <dgm:cxn modelId="{21AC948E-13D6-8647-A879-9DB0D7D07311}" type="presParOf" srcId="{DABCF727-C556-4DDD-84C3-F00E29E67677}" destId="{6EEAC3EA-938F-46D7-8F4E-01CF593E78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4E74E4-476F-4676-8D30-153B5409CA7A}"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8E345A0B-690B-4E89-A783-7DC4DD7A9FB2}">
      <dgm:prSet/>
      <dgm:spPr/>
      <dgm:t>
        <a:bodyPr/>
        <a:lstStyle/>
        <a:p>
          <a:r>
            <a:rPr lang="en-US" dirty="0"/>
            <a:t>Resources</a:t>
          </a:r>
        </a:p>
      </dgm:t>
    </dgm:pt>
    <dgm:pt modelId="{89940A6F-706F-4933-B8AB-810280AAACA4}" type="parTrans" cxnId="{4825E116-F207-4A63-A677-99023D972032}">
      <dgm:prSet/>
      <dgm:spPr/>
      <dgm:t>
        <a:bodyPr/>
        <a:lstStyle/>
        <a:p>
          <a:endParaRPr lang="en-US"/>
        </a:p>
      </dgm:t>
    </dgm:pt>
    <dgm:pt modelId="{BAC12162-4289-48F4-8A9A-A5B4FF6EC7B6}" type="sibTrans" cxnId="{4825E116-F207-4A63-A677-99023D972032}">
      <dgm:prSet/>
      <dgm:spPr/>
      <dgm:t>
        <a:bodyPr/>
        <a:lstStyle/>
        <a:p>
          <a:endParaRPr lang="en-US"/>
        </a:p>
      </dgm:t>
    </dgm:pt>
    <dgm:pt modelId="{D480324F-853A-4FB6-B239-60D407D8422B}">
      <dgm:prSet/>
      <dgm:spPr/>
      <dgm:t>
        <a:bodyPr/>
        <a:lstStyle/>
        <a:p>
          <a:r>
            <a:rPr lang="en-US" dirty="0"/>
            <a:t>Provide resources to students and parents for a variety of reasons including outside counseling services and community resources.</a:t>
          </a:r>
        </a:p>
      </dgm:t>
    </dgm:pt>
    <dgm:pt modelId="{55E84F51-C0AC-4BDE-9C3F-90D82FB66863}" type="parTrans" cxnId="{8C68222F-A7D5-4FF4-8473-7655F75818CC}">
      <dgm:prSet/>
      <dgm:spPr/>
      <dgm:t>
        <a:bodyPr/>
        <a:lstStyle/>
        <a:p>
          <a:endParaRPr lang="en-US"/>
        </a:p>
      </dgm:t>
    </dgm:pt>
    <dgm:pt modelId="{28A3FA64-75B9-4009-AA3F-651323ABC6CF}" type="sibTrans" cxnId="{8C68222F-A7D5-4FF4-8473-7655F75818CC}">
      <dgm:prSet/>
      <dgm:spPr/>
      <dgm:t>
        <a:bodyPr/>
        <a:lstStyle/>
        <a:p>
          <a:endParaRPr lang="en-US"/>
        </a:p>
      </dgm:t>
    </dgm:pt>
    <dgm:pt modelId="{86C0459A-856B-47AA-811F-B8CFF4857E85}">
      <dgm:prSet/>
      <dgm:spPr/>
      <dgm:t>
        <a:bodyPr/>
        <a:lstStyle/>
        <a:p>
          <a:r>
            <a:rPr lang="en-US"/>
            <a:t>Facilitate</a:t>
          </a:r>
        </a:p>
      </dgm:t>
    </dgm:pt>
    <dgm:pt modelId="{E098CE1A-7DE5-4F28-8ABE-7A5E13BF3EF2}" type="parTrans" cxnId="{214E0211-9F08-4AD9-8038-F05D7246DCCF}">
      <dgm:prSet/>
      <dgm:spPr/>
      <dgm:t>
        <a:bodyPr/>
        <a:lstStyle/>
        <a:p>
          <a:endParaRPr lang="en-US"/>
        </a:p>
      </dgm:t>
    </dgm:pt>
    <dgm:pt modelId="{37AC65D3-7B37-4761-98D3-E9FEAE5E8EAB}" type="sibTrans" cxnId="{214E0211-9F08-4AD9-8038-F05D7246DCCF}">
      <dgm:prSet/>
      <dgm:spPr/>
      <dgm:t>
        <a:bodyPr/>
        <a:lstStyle/>
        <a:p>
          <a:endParaRPr lang="en-US"/>
        </a:p>
      </dgm:t>
    </dgm:pt>
    <dgm:pt modelId="{9CCC142E-96FA-44DF-BC71-75CE7EC71D6B}">
      <dgm:prSet/>
      <dgm:spPr/>
      <dgm:t>
        <a:bodyPr/>
        <a:lstStyle/>
        <a:p>
          <a:r>
            <a:rPr lang="en-US"/>
            <a:t>Facilitate counseling and prevention lessons to all students such as anti-bullying/kindness</a:t>
          </a:r>
        </a:p>
      </dgm:t>
    </dgm:pt>
    <dgm:pt modelId="{07E14C77-4C2A-486A-A95A-3641EF9DF9AD}" type="parTrans" cxnId="{8AAE2FEB-561B-4FE1-8EAF-C1AEE6C564BB}">
      <dgm:prSet/>
      <dgm:spPr/>
      <dgm:t>
        <a:bodyPr/>
        <a:lstStyle/>
        <a:p>
          <a:endParaRPr lang="en-US"/>
        </a:p>
      </dgm:t>
    </dgm:pt>
    <dgm:pt modelId="{DC4845FE-B8B7-4D8D-8E95-60DB80226180}" type="sibTrans" cxnId="{8AAE2FEB-561B-4FE1-8EAF-C1AEE6C564BB}">
      <dgm:prSet/>
      <dgm:spPr/>
      <dgm:t>
        <a:bodyPr/>
        <a:lstStyle/>
        <a:p>
          <a:endParaRPr lang="en-US"/>
        </a:p>
      </dgm:t>
    </dgm:pt>
    <dgm:pt modelId="{1283B58A-C2CC-4E48-8048-8A67F505D854}">
      <dgm:prSet/>
      <dgm:spPr/>
      <dgm:t>
        <a:bodyPr/>
        <a:lstStyle/>
        <a:p>
          <a:r>
            <a:rPr lang="en-US" dirty="0"/>
            <a:t>4-Year Plan</a:t>
          </a:r>
        </a:p>
      </dgm:t>
    </dgm:pt>
    <dgm:pt modelId="{4E453D13-8C0E-4F21-8BA5-7573DCC10395}" type="parTrans" cxnId="{074F33B4-9092-464E-B132-B8F2E73E77BC}">
      <dgm:prSet/>
      <dgm:spPr/>
      <dgm:t>
        <a:bodyPr/>
        <a:lstStyle/>
        <a:p>
          <a:endParaRPr lang="en-US"/>
        </a:p>
      </dgm:t>
    </dgm:pt>
    <dgm:pt modelId="{F0308B92-5E7F-459D-9415-16B9C9EF7652}" type="sibTrans" cxnId="{074F33B4-9092-464E-B132-B8F2E73E77BC}">
      <dgm:prSet/>
      <dgm:spPr/>
      <dgm:t>
        <a:bodyPr/>
        <a:lstStyle/>
        <a:p>
          <a:endParaRPr lang="en-US"/>
        </a:p>
      </dgm:t>
    </dgm:pt>
    <dgm:pt modelId="{139E572B-1C3C-474D-BF88-5B78587B03E7}">
      <dgm:prSet/>
      <dgm:spPr/>
      <dgm:t>
        <a:bodyPr/>
        <a:lstStyle/>
        <a:p>
          <a:r>
            <a:rPr lang="en-US"/>
            <a:t>Facilitate creation of student 4-year plans </a:t>
          </a:r>
        </a:p>
      </dgm:t>
    </dgm:pt>
    <dgm:pt modelId="{E3351FEB-6AC4-4A04-8C9B-463DAD913DE7}" type="parTrans" cxnId="{246E0D68-B057-4132-8B36-91768E3897B2}">
      <dgm:prSet/>
      <dgm:spPr/>
      <dgm:t>
        <a:bodyPr/>
        <a:lstStyle/>
        <a:p>
          <a:endParaRPr lang="en-US"/>
        </a:p>
      </dgm:t>
    </dgm:pt>
    <dgm:pt modelId="{B1490791-B58F-43C1-9CE8-3575FDBC8777}" type="sibTrans" cxnId="{246E0D68-B057-4132-8B36-91768E3897B2}">
      <dgm:prSet/>
      <dgm:spPr/>
      <dgm:t>
        <a:bodyPr/>
        <a:lstStyle/>
        <a:p>
          <a:endParaRPr lang="en-US"/>
        </a:p>
      </dgm:t>
    </dgm:pt>
    <dgm:pt modelId="{B7A71320-01A5-46A7-92D8-1123FB27385D}">
      <dgm:prSet/>
      <dgm:spPr/>
      <dgm:t>
        <a:bodyPr/>
        <a:lstStyle/>
        <a:p>
          <a:r>
            <a:rPr lang="en-US" dirty="0"/>
            <a:t>Conduct</a:t>
          </a:r>
        </a:p>
      </dgm:t>
    </dgm:pt>
    <dgm:pt modelId="{7D894D23-89A3-43DC-B915-77E0C5473AB9}" type="parTrans" cxnId="{3EEAD3B1-A440-45D3-8303-011DA73F1DFF}">
      <dgm:prSet/>
      <dgm:spPr/>
      <dgm:t>
        <a:bodyPr/>
        <a:lstStyle/>
        <a:p>
          <a:endParaRPr lang="en-US"/>
        </a:p>
      </dgm:t>
    </dgm:pt>
    <dgm:pt modelId="{D2BDBCED-A87E-408A-A173-066C487E66F5}" type="sibTrans" cxnId="{3EEAD3B1-A440-45D3-8303-011DA73F1DFF}">
      <dgm:prSet/>
      <dgm:spPr/>
      <dgm:t>
        <a:bodyPr/>
        <a:lstStyle/>
        <a:p>
          <a:endParaRPr lang="en-US"/>
        </a:p>
      </dgm:t>
    </dgm:pt>
    <dgm:pt modelId="{19900AF4-04C2-4426-B434-F02F3D2488D6}">
      <dgm:prSet/>
      <dgm:spPr/>
      <dgm:t>
        <a:bodyPr/>
        <a:lstStyle/>
        <a:p>
          <a:r>
            <a:rPr lang="en-US"/>
            <a:t>Conduct small group counseling for students</a:t>
          </a:r>
        </a:p>
      </dgm:t>
    </dgm:pt>
    <dgm:pt modelId="{A70C2FD8-31F9-4AAD-B41D-911FE08CEFE2}" type="parTrans" cxnId="{E50786A8-D1A6-4B02-8B2C-544C9ADEE562}">
      <dgm:prSet/>
      <dgm:spPr/>
      <dgm:t>
        <a:bodyPr/>
        <a:lstStyle/>
        <a:p>
          <a:endParaRPr lang="en-US"/>
        </a:p>
      </dgm:t>
    </dgm:pt>
    <dgm:pt modelId="{A65CDB1D-7ED8-4BC8-966E-BFA890786599}" type="sibTrans" cxnId="{E50786A8-D1A6-4B02-8B2C-544C9ADEE562}">
      <dgm:prSet/>
      <dgm:spPr/>
      <dgm:t>
        <a:bodyPr/>
        <a:lstStyle/>
        <a:p>
          <a:endParaRPr lang="en-US"/>
        </a:p>
      </dgm:t>
    </dgm:pt>
    <dgm:pt modelId="{4DD1D2CD-B83A-4728-99F9-E7CA0ECFBD90}">
      <dgm:prSet/>
      <dgm:spPr/>
      <dgm:t>
        <a:bodyPr/>
        <a:lstStyle/>
        <a:p>
          <a:r>
            <a:rPr lang="en-US"/>
            <a:t>Coordinate</a:t>
          </a:r>
        </a:p>
      </dgm:t>
    </dgm:pt>
    <dgm:pt modelId="{682A102A-B97C-4C9D-A5C3-E7CE7DF12905}" type="parTrans" cxnId="{F40B6455-1CF4-40CE-97E9-3DBB1AFFBAAC}">
      <dgm:prSet/>
      <dgm:spPr/>
      <dgm:t>
        <a:bodyPr/>
        <a:lstStyle/>
        <a:p>
          <a:endParaRPr lang="en-US"/>
        </a:p>
      </dgm:t>
    </dgm:pt>
    <dgm:pt modelId="{DE2072D9-55C1-4628-956E-44F96B5C8D81}" type="sibTrans" cxnId="{F40B6455-1CF4-40CE-97E9-3DBB1AFFBAAC}">
      <dgm:prSet/>
      <dgm:spPr/>
      <dgm:t>
        <a:bodyPr/>
        <a:lstStyle/>
        <a:p>
          <a:endParaRPr lang="en-US"/>
        </a:p>
      </dgm:t>
    </dgm:pt>
    <dgm:pt modelId="{70B0AC20-A85A-46C6-BFAB-D0B24F3FFD04}">
      <dgm:prSet/>
      <dgm:spPr/>
      <dgm:t>
        <a:bodyPr/>
        <a:lstStyle/>
        <a:p>
          <a:r>
            <a:rPr lang="en-US"/>
            <a:t>Coordinate guest speakers for student events</a:t>
          </a:r>
        </a:p>
      </dgm:t>
    </dgm:pt>
    <dgm:pt modelId="{D1D4F35B-DBB7-4AF4-8774-0C659E5D81C7}" type="parTrans" cxnId="{E15B2C66-EB11-4936-AD09-5781F5D899DC}">
      <dgm:prSet/>
      <dgm:spPr/>
      <dgm:t>
        <a:bodyPr/>
        <a:lstStyle/>
        <a:p>
          <a:endParaRPr lang="en-US"/>
        </a:p>
      </dgm:t>
    </dgm:pt>
    <dgm:pt modelId="{B5E3BA91-3A30-4C30-AC84-03F9A76A3D6E}" type="sibTrans" cxnId="{E15B2C66-EB11-4936-AD09-5781F5D899DC}">
      <dgm:prSet/>
      <dgm:spPr/>
      <dgm:t>
        <a:bodyPr/>
        <a:lstStyle/>
        <a:p>
          <a:endParaRPr lang="en-US"/>
        </a:p>
      </dgm:t>
    </dgm:pt>
    <dgm:pt modelId="{F0D2178B-EAC4-4556-A65E-905AF1E3B5FE}">
      <dgm:prSet/>
      <dgm:spPr/>
      <dgm:t>
        <a:bodyPr/>
        <a:lstStyle/>
        <a:p>
          <a:r>
            <a:rPr lang="en-US" dirty="0"/>
            <a:t>Transition</a:t>
          </a:r>
        </a:p>
      </dgm:t>
    </dgm:pt>
    <dgm:pt modelId="{FFAEAB50-1015-418F-834B-59C3E5EEE31B}" type="parTrans" cxnId="{C52A64F2-17B0-41F5-965A-B9AE5726BBC7}">
      <dgm:prSet/>
      <dgm:spPr/>
      <dgm:t>
        <a:bodyPr/>
        <a:lstStyle/>
        <a:p>
          <a:endParaRPr lang="en-US"/>
        </a:p>
      </dgm:t>
    </dgm:pt>
    <dgm:pt modelId="{1F9B3982-CE57-4828-AA76-C59A980CF6A1}" type="sibTrans" cxnId="{C52A64F2-17B0-41F5-965A-B9AE5726BBC7}">
      <dgm:prSet/>
      <dgm:spPr/>
      <dgm:t>
        <a:bodyPr/>
        <a:lstStyle/>
        <a:p>
          <a:endParaRPr lang="en-US"/>
        </a:p>
      </dgm:t>
    </dgm:pt>
    <dgm:pt modelId="{9475FDEC-DABC-404E-AEBC-9A87BB725B13}">
      <dgm:prSet/>
      <dgm:spPr/>
      <dgm:t>
        <a:bodyPr/>
        <a:lstStyle/>
        <a:p>
          <a:r>
            <a:rPr lang="en-US"/>
            <a:t>Facilitate transitional activities for rising 7th grade students and rising 9th grade students</a:t>
          </a:r>
        </a:p>
      </dgm:t>
    </dgm:pt>
    <dgm:pt modelId="{1544D7F9-00CE-424A-A6BB-EEC997B15311}" type="parTrans" cxnId="{5DFE2592-AFB9-4172-A858-8F0CE32B2F19}">
      <dgm:prSet/>
      <dgm:spPr/>
      <dgm:t>
        <a:bodyPr/>
        <a:lstStyle/>
        <a:p>
          <a:endParaRPr lang="en-US"/>
        </a:p>
      </dgm:t>
    </dgm:pt>
    <dgm:pt modelId="{344606E4-3853-4471-AA1F-16FF06C451ED}" type="sibTrans" cxnId="{5DFE2592-AFB9-4172-A858-8F0CE32B2F19}">
      <dgm:prSet/>
      <dgm:spPr/>
      <dgm:t>
        <a:bodyPr/>
        <a:lstStyle/>
        <a:p>
          <a:endParaRPr lang="en-US"/>
        </a:p>
      </dgm:t>
    </dgm:pt>
    <dgm:pt modelId="{D9968DB7-F11A-D148-B8D3-15F1FBE20634}" type="pres">
      <dgm:prSet presAssocID="{654E74E4-476F-4676-8D30-153B5409CA7A}" presName="Name0" presStyleCnt="0">
        <dgm:presLayoutVars>
          <dgm:dir/>
          <dgm:animLvl val="lvl"/>
          <dgm:resizeHandles val="exact"/>
        </dgm:presLayoutVars>
      </dgm:prSet>
      <dgm:spPr/>
    </dgm:pt>
    <dgm:pt modelId="{FB312C15-80B3-0148-A7AA-8865F20BCE91}" type="pres">
      <dgm:prSet presAssocID="{8E345A0B-690B-4E89-A783-7DC4DD7A9FB2}" presName="linNode" presStyleCnt="0"/>
      <dgm:spPr/>
    </dgm:pt>
    <dgm:pt modelId="{C84EBB44-A6F7-9241-8BFE-60698E19C17C}" type="pres">
      <dgm:prSet presAssocID="{8E345A0B-690B-4E89-A783-7DC4DD7A9FB2}" presName="parentText" presStyleLbl="solidFgAcc1" presStyleIdx="0" presStyleCnt="6">
        <dgm:presLayoutVars>
          <dgm:chMax val="1"/>
          <dgm:bulletEnabled/>
        </dgm:presLayoutVars>
      </dgm:prSet>
      <dgm:spPr/>
    </dgm:pt>
    <dgm:pt modelId="{15D36A97-42B9-3847-80EA-1571DD2B440C}" type="pres">
      <dgm:prSet presAssocID="{8E345A0B-690B-4E89-A783-7DC4DD7A9FB2}" presName="descendantText" presStyleLbl="alignNode1" presStyleIdx="0" presStyleCnt="6">
        <dgm:presLayoutVars>
          <dgm:bulletEnabled/>
        </dgm:presLayoutVars>
      </dgm:prSet>
      <dgm:spPr/>
    </dgm:pt>
    <dgm:pt modelId="{A05B66B9-3CD1-144A-A095-65C7353C9EA3}" type="pres">
      <dgm:prSet presAssocID="{BAC12162-4289-48F4-8A9A-A5B4FF6EC7B6}" presName="sp" presStyleCnt="0"/>
      <dgm:spPr/>
    </dgm:pt>
    <dgm:pt modelId="{4778D929-D1A1-A242-8B76-B13BA8E275DA}" type="pres">
      <dgm:prSet presAssocID="{86C0459A-856B-47AA-811F-B8CFF4857E85}" presName="linNode" presStyleCnt="0"/>
      <dgm:spPr/>
    </dgm:pt>
    <dgm:pt modelId="{658F1AA4-79C0-DC47-A317-6FBB6ED34DA8}" type="pres">
      <dgm:prSet presAssocID="{86C0459A-856B-47AA-811F-B8CFF4857E85}" presName="parentText" presStyleLbl="solidFgAcc1" presStyleIdx="1" presStyleCnt="6">
        <dgm:presLayoutVars>
          <dgm:chMax val="1"/>
          <dgm:bulletEnabled/>
        </dgm:presLayoutVars>
      </dgm:prSet>
      <dgm:spPr/>
    </dgm:pt>
    <dgm:pt modelId="{6B260EE0-9C9C-4349-A2E8-78EF54CD7013}" type="pres">
      <dgm:prSet presAssocID="{86C0459A-856B-47AA-811F-B8CFF4857E85}" presName="descendantText" presStyleLbl="alignNode1" presStyleIdx="1" presStyleCnt="6">
        <dgm:presLayoutVars>
          <dgm:bulletEnabled/>
        </dgm:presLayoutVars>
      </dgm:prSet>
      <dgm:spPr/>
    </dgm:pt>
    <dgm:pt modelId="{E3538D11-B2CF-8D49-B836-B0356A0ADFE9}" type="pres">
      <dgm:prSet presAssocID="{37AC65D3-7B37-4761-98D3-E9FEAE5E8EAB}" presName="sp" presStyleCnt="0"/>
      <dgm:spPr/>
    </dgm:pt>
    <dgm:pt modelId="{ED1FBF7E-D468-594B-AE3E-D19F3764321B}" type="pres">
      <dgm:prSet presAssocID="{1283B58A-C2CC-4E48-8048-8A67F505D854}" presName="linNode" presStyleCnt="0"/>
      <dgm:spPr/>
    </dgm:pt>
    <dgm:pt modelId="{102ECD53-2163-CE40-9B26-62745728DA85}" type="pres">
      <dgm:prSet presAssocID="{1283B58A-C2CC-4E48-8048-8A67F505D854}" presName="parentText" presStyleLbl="solidFgAcc1" presStyleIdx="2" presStyleCnt="6">
        <dgm:presLayoutVars>
          <dgm:chMax val="1"/>
          <dgm:bulletEnabled/>
        </dgm:presLayoutVars>
      </dgm:prSet>
      <dgm:spPr/>
    </dgm:pt>
    <dgm:pt modelId="{CD34F565-46D5-5E49-9B1C-A4B723DF9678}" type="pres">
      <dgm:prSet presAssocID="{1283B58A-C2CC-4E48-8048-8A67F505D854}" presName="descendantText" presStyleLbl="alignNode1" presStyleIdx="2" presStyleCnt="6">
        <dgm:presLayoutVars>
          <dgm:bulletEnabled/>
        </dgm:presLayoutVars>
      </dgm:prSet>
      <dgm:spPr/>
    </dgm:pt>
    <dgm:pt modelId="{900262C5-9FAC-CD40-84DF-2CB3AC2DF94B}" type="pres">
      <dgm:prSet presAssocID="{F0308B92-5E7F-459D-9415-16B9C9EF7652}" presName="sp" presStyleCnt="0"/>
      <dgm:spPr/>
    </dgm:pt>
    <dgm:pt modelId="{52095266-05FD-FC4C-9DE1-1A0B15675620}" type="pres">
      <dgm:prSet presAssocID="{B7A71320-01A5-46A7-92D8-1123FB27385D}" presName="linNode" presStyleCnt="0"/>
      <dgm:spPr/>
    </dgm:pt>
    <dgm:pt modelId="{78BA2A81-3694-C54A-AE14-36CF413BD6AE}" type="pres">
      <dgm:prSet presAssocID="{B7A71320-01A5-46A7-92D8-1123FB27385D}" presName="parentText" presStyleLbl="solidFgAcc1" presStyleIdx="3" presStyleCnt="6">
        <dgm:presLayoutVars>
          <dgm:chMax val="1"/>
          <dgm:bulletEnabled/>
        </dgm:presLayoutVars>
      </dgm:prSet>
      <dgm:spPr/>
    </dgm:pt>
    <dgm:pt modelId="{275C13FC-0877-8144-9D93-0EC52E0A10ED}" type="pres">
      <dgm:prSet presAssocID="{B7A71320-01A5-46A7-92D8-1123FB27385D}" presName="descendantText" presStyleLbl="alignNode1" presStyleIdx="3" presStyleCnt="6">
        <dgm:presLayoutVars>
          <dgm:bulletEnabled/>
        </dgm:presLayoutVars>
      </dgm:prSet>
      <dgm:spPr/>
    </dgm:pt>
    <dgm:pt modelId="{4E77FF1B-2A85-564A-8D96-E0DB6BFE249C}" type="pres">
      <dgm:prSet presAssocID="{D2BDBCED-A87E-408A-A173-066C487E66F5}" presName="sp" presStyleCnt="0"/>
      <dgm:spPr/>
    </dgm:pt>
    <dgm:pt modelId="{0DA66979-07ED-8541-ACF1-8636BFFABFA7}" type="pres">
      <dgm:prSet presAssocID="{4DD1D2CD-B83A-4728-99F9-E7CA0ECFBD90}" presName="linNode" presStyleCnt="0"/>
      <dgm:spPr/>
    </dgm:pt>
    <dgm:pt modelId="{34892727-FA21-504B-9AB4-8EC31A29BD39}" type="pres">
      <dgm:prSet presAssocID="{4DD1D2CD-B83A-4728-99F9-E7CA0ECFBD90}" presName="parentText" presStyleLbl="solidFgAcc1" presStyleIdx="4" presStyleCnt="6">
        <dgm:presLayoutVars>
          <dgm:chMax val="1"/>
          <dgm:bulletEnabled/>
        </dgm:presLayoutVars>
      </dgm:prSet>
      <dgm:spPr/>
    </dgm:pt>
    <dgm:pt modelId="{C4EBB67F-48BF-DD48-A174-5819F4F6182A}" type="pres">
      <dgm:prSet presAssocID="{4DD1D2CD-B83A-4728-99F9-E7CA0ECFBD90}" presName="descendantText" presStyleLbl="alignNode1" presStyleIdx="4" presStyleCnt="6">
        <dgm:presLayoutVars>
          <dgm:bulletEnabled/>
        </dgm:presLayoutVars>
      </dgm:prSet>
      <dgm:spPr/>
    </dgm:pt>
    <dgm:pt modelId="{685DE694-C5BF-E240-A541-D38F628D4B66}" type="pres">
      <dgm:prSet presAssocID="{DE2072D9-55C1-4628-956E-44F96B5C8D81}" presName="sp" presStyleCnt="0"/>
      <dgm:spPr/>
    </dgm:pt>
    <dgm:pt modelId="{9886E214-6848-3D4F-89C0-4AF642FC1B4B}" type="pres">
      <dgm:prSet presAssocID="{F0D2178B-EAC4-4556-A65E-905AF1E3B5FE}" presName="linNode" presStyleCnt="0"/>
      <dgm:spPr/>
    </dgm:pt>
    <dgm:pt modelId="{44366FCC-E552-0941-BE42-0E79B5F31E01}" type="pres">
      <dgm:prSet presAssocID="{F0D2178B-EAC4-4556-A65E-905AF1E3B5FE}" presName="parentText" presStyleLbl="solidFgAcc1" presStyleIdx="5" presStyleCnt="6">
        <dgm:presLayoutVars>
          <dgm:chMax val="1"/>
          <dgm:bulletEnabled/>
        </dgm:presLayoutVars>
      </dgm:prSet>
      <dgm:spPr/>
    </dgm:pt>
    <dgm:pt modelId="{43B382BC-F8C4-2C48-8563-30D6EC5A43F5}" type="pres">
      <dgm:prSet presAssocID="{F0D2178B-EAC4-4556-A65E-905AF1E3B5FE}" presName="descendantText" presStyleLbl="alignNode1" presStyleIdx="5" presStyleCnt="6">
        <dgm:presLayoutVars>
          <dgm:bulletEnabled/>
        </dgm:presLayoutVars>
      </dgm:prSet>
      <dgm:spPr/>
    </dgm:pt>
  </dgm:ptLst>
  <dgm:cxnLst>
    <dgm:cxn modelId="{C8DC6209-C94A-0440-A3FD-8A8BFE6FC180}" type="presOf" srcId="{654E74E4-476F-4676-8D30-153B5409CA7A}" destId="{D9968DB7-F11A-D148-B8D3-15F1FBE20634}" srcOrd="0" destOrd="0" presId="urn:microsoft.com/office/officeart/2016/7/layout/VerticalHollowActionList"/>
    <dgm:cxn modelId="{214E0211-9F08-4AD9-8038-F05D7246DCCF}" srcId="{654E74E4-476F-4676-8D30-153B5409CA7A}" destId="{86C0459A-856B-47AA-811F-B8CFF4857E85}" srcOrd="1" destOrd="0" parTransId="{E098CE1A-7DE5-4F28-8ABE-7A5E13BF3EF2}" sibTransId="{37AC65D3-7B37-4761-98D3-E9FEAE5E8EAB}"/>
    <dgm:cxn modelId="{B21E8B15-5271-A84A-B2E0-13EF3C41FB05}" type="presOf" srcId="{F0D2178B-EAC4-4556-A65E-905AF1E3B5FE}" destId="{44366FCC-E552-0941-BE42-0E79B5F31E01}" srcOrd="0" destOrd="0" presId="urn:microsoft.com/office/officeart/2016/7/layout/VerticalHollowActionList"/>
    <dgm:cxn modelId="{4825E116-F207-4A63-A677-99023D972032}" srcId="{654E74E4-476F-4676-8D30-153B5409CA7A}" destId="{8E345A0B-690B-4E89-A783-7DC4DD7A9FB2}" srcOrd="0" destOrd="0" parTransId="{89940A6F-706F-4933-B8AB-810280AAACA4}" sibTransId="{BAC12162-4289-48F4-8A9A-A5B4FF6EC7B6}"/>
    <dgm:cxn modelId="{8DFBE91B-B41B-594B-A642-AC235BF3A3DA}" type="presOf" srcId="{86C0459A-856B-47AA-811F-B8CFF4857E85}" destId="{658F1AA4-79C0-DC47-A317-6FBB6ED34DA8}" srcOrd="0" destOrd="0" presId="urn:microsoft.com/office/officeart/2016/7/layout/VerticalHollowActionList"/>
    <dgm:cxn modelId="{785C4427-40CC-DF44-9AB2-EFE7955B4934}" type="presOf" srcId="{139E572B-1C3C-474D-BF88-5B78587B03E7}" destId="{CD34F565-46D5-5E49-9B1C-A4B723DF9678}" srcOrd="0" destOrd="0" presId="urn:microsoft.com/office/officeart/2016/7/layout/VerticalHollowActionList"/>
    <dgm:cxn modelId="{8C68222F-A7D5-4FF4-8473-7655F75818CC}" srcId="{8E345A0B-690B-4E89-A783-7DC4DD7A9FB2}" destId="{D480324F-853A-4FB6-B239-60D407D8422B}" srcOrd="0" destOrd="0" parTransId="{55E84F51-C0AC-4BDE-9C3F-90D82FB66863}" sibTransId="{28A3FA64-75B9-4009-AA3F-651323ABC6CF}"/>
    <dgm:cxn modelId="{847EDD4E-9641-784D-AB50-88B5E1FB7620}" type="presOf" srcId="{19900AF4-04C2-4426-B434-F02F3D2488D6}" destId="{275C13FC-0877-8144-9D93-0EC52E0A10ED}" srcOrd="0" destOrd="0" presId="urn:microsoft.com/office/officeart/2016/7/layout/VerticalHollowActionList"/>
    <dgm:cxn modelId="{8B6A3254-D69D-374F-A53C-074AA1288E74}" type="presOf" srcId="{D480324F-853A-4FB6-B239-60D407D8422B}" destId="{15D36A97-42B9-3847-80EA-1571DD2B440C}" srcOrd="0" destOrd="0" presId="urn:microsoft.com/office/officeart/2016/7/layout/VerticalHollowActionList"/>
    <dgm:cxn modelId="{F40B6455-1CF4-40CE-97E9-3DBB1AFFBAAC}" srcId="{654E74E4-476F-4676-8D30-153B5409CA7A}" destId="{4DD1D2CD-B83A-4728-99F9-E7CA0ECFBD90}" srcOrd="4" destOrd="0" parTransId="{682A102A-B97C-4C9D-A5C3-E7CE7DF12905}" sibTransId="{DE2072D9-55C1-4628-956E-44F96B5C8D81}"/>
    <dgm:cxn modelId="{E15B2C66-EB11-4936-AD09-5781F5D899DC}" srcId="{4DD1D2CD-B83A-4728-99F9-E7CA0ECFBD90}" destId="{70B0AC20-A85A-46C6-BFAB-D0B24F3FFD04}" srcOrd="0" destOrd="0" parTransId="{D1D4F35B-DBB7-4AF4-8774-0C659E5D81C7}" sibTransId="{B5E3BA91-3A30-4C30-AC84-03F9A76A3D6E}"/>
    <dgm:cxn modelId="{246E0D68-B057-4132-8B36-91768E3897B2}" srcId="{1283B58A-C2CC-4E48-8048-8A67F505D854}" destId="{139E572B-1C3C-474D-BF88-5B78587B03E7}" srcOrd="0" destOrd="0" parTransId="{E3351FEB-6AC4-4A04-8C9B-463DAD913DE7}" sibTransId="{B1490791-B58F-43C1-9CE8-3575FDBC8777}"/>
    <dgm:cxn modelId="{5DFE2592-AFB9-4172-A858-8F0CE32B2F19}" srcId="{F0D2178B-EAC4-4556-A65E-905AF1E3B5FE}" destId="{9475FDEC-DABC-404E-AEBC-9A87BB725B13}" srcOrd="0" destOrd="0" parTransId="{1544D7F9-00CE-424A-A6BB-EEC997B15311}" sibTransId="{344606E4-3853-4471-AA1F-16FF06C451ED}"/>
    <dgm:cxn modelId="{E50786A8-D1A6-4B02-8B2C-544C9ADEE562}" srcId="{B7A71320-01A5-46A7-92D8-1123FB27385D}" destId="{19900AF4-04C2-4426-B434-F02F3D2488D6}" srcOrd="0" destOrd="0" parTransId="{A70C2FD8-31F9-4AAD-B41D-911FE08CEFE2}" sibTransId="{A65CDB1D-7ED8-4BC8-966E-BFA890786599}"/>
    <dgm:cxn modelId="{535851AC-7213-E14F-932F-1DCCF95E2574}" type="presOf" srcId="{9CCC142E-96FA-44DF-BC71-75CE7EC71D6B}" destId="{6B260EE0-9C9C-4349-A2E8-78EF54CD7013}" srcOrd="0" destOrd="0" presId="urn:microsoft.com/office/officeart/2016/7/layout/VerticalHollowActionList"/>
    <dgm:cxn modelId="{3EEAD3B1-A440-45D3-8303-011DA73F1DFF}" srcId="{654E74E4-476F-4676-8D30-153B5409CA7A}" destId="{B7A71320-01A5-46A7-92D8-1123FB27385D}" srcOrd="3" destOrd="0" parTransId="{7D894D23-89A3-43DC-B915-77E0C5473AB9}" sibTransId="{D2BDBCED-A87E-408A-A173-066C487E66F5}"/>
    <dgm:cxn modelId="{074F33B4-9092-464E-B132-B8F2E73E77BC}" srcId="{654E74E4-476F-4676-8D30-153B5409CA7A}" destId="{1283B58A-C2CC-4E48-8048-8A67F505D854}" srcOrd="2" destOrd="0" parTransId="{4E453D13-8C0E-4F21-8BA5-7573DCC10395}" sibTransId="{F0308B92-5E7F-459D-9415-16B9C9EF7652}"/>
    <dgm:cxn modelId="{60CF39C1-32D0-2F41-A554-ECA43E8647F6}" type="presOf" srcId="{8E345A0B-690B-4E89-A783-7DC4DD7A9FB2}" destId="{C84EBB44-A6F7-9241-8BFE-60698E19C17C}" srcOrd="0" destOrd="0" presId="urn:microsoft.com/office/officeart/2016/7/layout/VerticalHollowActionList"/>
    <dgm:cxn modelId="{73EB8BCC-C2F1-2C49-8BD6-0482711AE9A1}" type="presOf" srcId="{B7A71320-01A5-46A7-92D8-1123FB27385D}" destId="{78BA2A81-3694-C54A-AE14-36CF413BD6AE}" srcOrd="0" destOrd="0" presId="urn:microsoft.com/office/officeart/2016/7/layout/VerticalHollowActionList"/>
    <dgm:cxn modelId="{B44319D6-1F17-674E-B434-9B90898A96AE}" type="presOf" srcId="{4DD1D2CD-B83A-4728-99F9-E7CA0ECFBD90}" destId="{34892727-FA21-504B-9AB4-8EC31A29BD39}" srcOrd="0" destOrd="0" presId="urn:microsoft.com/office/officeart/2016/7/layout/VerticalHollowActionList"/>
    <dgm:cxn modelId="{C3CBD2DD-BECA-4C4A-83A1-2F648B249A19}" type="presOf" srcId="{9475FDEC-DABC-404E-AEBC-9A87BB725B13}" destId="{43B382BC-F8C4-2C48-8563-30D6EC5A43F5}" srcOrd="0" destOrd="0" presId="urn:microsoft.com/office/officeart/2016/7/layout/VerticalHollowActionList"/>
    <dgm:cxn modelId="{E6BD49E9-5A07-4D42-9AEC-595D60F24259}" type="presOf" srcId="{1283B58A-C2CC-4E48-8048-8A67F505D854}" destId="{102ECD53-2163-CE40-9B26-62745728DA85}" srcOrd="0" destOrd="0" presId="urn:microsoft.com/office/officeart/2016/7/layout/VerticalHollowActionList"/>
    <dgm:cxn modelId="{8AAE2FEB-561B-4FE1-8EAF-C1AEE6C564BB}" srcId="{86C0459A-856B-47AA-811F-B8CFF4857E85}" destId="{9CCC142E-96FA-44DF-BC71-75CE7EC71D6B}" srcOrd="0" destOrd="0" parTransId="{07E14C77-4C2A-486A-A95A-3641EF9DF9AD}" sibTransId="{DC4845FE-B8B7-4D8D-8E95-60DB80226180}"/>
    <dgm:cxn modelId="{DB3634ED-4E77-C34A-B9B6-2A9A9A4EF849}" type="presOf" srcId="{70B0AC20-A85A-46C6-BFAB-D0B24F3FFD04}" destId="{C4EBB67F-48BF-DD48-A174-5819F4F6182A}" srcOrd="0" destOrd="0" presId="urn:microsoft.com/office/officeart/2016/7/layout/VerticalHollowActionList"/>
    <dgm:cxn modelId="{C52A64F2-17B0-41F5-965A-B9AE5726BBC7}" srcId="{654E74E4-476F-4676-8D30-153B5409CA7A}" destId="{F0D2178B-EAC4-4556-A65E-905AF1E3B5FE}" srcOrd="5" destOrd="0" parTransId="{FFAEAB50-1015-418F-834B-59C3E5EEE31B}" sibTransId="{1F9B3982-CE57-4828-AA76-C59A980CF6A1}"/>
    <dgm:cxn modelId="{EA85D0C8-80E9-774C-933F-E777AE89725A}" type="presParOf" srcId="{D9968DB7-F11A-D148-B8D3-15F1FBE20634}" destId="{FB312C15-80B3-0148-A7AA-8865F20BCE91}" srcOrd="0" destOrd="0" presId="urn:microsoft.com/office/officeart/2016/7/layout/VerticalHollowActionList"/>
    <dgm:cxn modelId="{BAF67677-6612-6B40-BED5-50641BB4A962}" type="presParOf" srcId="{FB312C15-80B3-0148-A7AA-8865F20BCE91}" destId="{C84EBB44-A6F7-9241-8BFE-60698E19C17C}" srcOrd="0" destOrd="0" presId="urn:microsoft.com/office/officeart/2016/7/layout/VerticalHollowActionList"/>
    <dgm:cxn modelId="{FE5BA4B4-E55D-C44E-ADD5-BDEC4835D28B}" type="presParOf" srcId="{FB312C15-80B3-0148-A7AA-8865F20BCE91}" destId="{15D36A97-42B9-3847-80EA-1571DD2B440C}" srcOrd="1" destOrd="0" presId="urn:microsoft.com/office/officeart/2016/7/layout/VerticalHollowActionList"/>
    <dgm:cxn modelId="{4D02CD05-3D3A-7444-BFA1-F584C33D66AD}" type="presParOf" srcId="{D9968DB7-F11A-D148-B8D3-15F1FBE20634}" destId="{A05B66B9-3CD1-144A-A095-65C7353C9EA3}" srcOrd="1" destOrd="0" presId="urn:microsoft.com/office/officeart/2016/7/layout/VerticalHollowActionList"/>
    <dgm:cxn modelId="{6800F1F5-BD6C-1F46-A374-5276F68EB28E}" type="presParOf" srcId="{D9968DB7-F11A-D148-B8D3-15F1FBE20634}" destId="{4778D929-D1A1-A242-8B76-B13BA8E275DA}" srcOrd="2" destOrd="0" presId="urn:microsoft.com/office/officeart/2016/7/layout/VerticalHollowActionList"/>
    <dgm:cxn modelId="{88401A76-FB05-8F42-9F60-EB74A642AF1A}" type="presParOf" srcId="{4778D929-D1A1-A242-8B76-B13BA8E275DA}" destId="{658F1AA4-79C0-DC47-A317-6FBB6ED34DA8}" srcOrd="0" destOrd="0" presId="urn:microsoft.com/office/officeart/2016/7/layout/VerticalHollowActionList"/>
    <dgm:cxn modelId="{87CA14DE-5204-964B-B589-D4D1269AF508}" type="presParOf" srcId="{4778D929-D1A1-A242-8B76-B13BA8E275DA}" destId="{6B260EE0-9C9C-4349-A2E8-78EF54CD7013}" srcOrd="1" destOrd="0" presId="urn:microsoft.com/office/officeart/2016/7/layout/VerticalHollowActionList"/>
    <dgm:cxn modelId="{D8FEE6F7-CEAE-274A-8780-88E0EBFA98FB}" type="presParOf" srcId="{D9968DB7-F11A-D148-B8D3-15F1FBE20634}" destId="{E3538D11-B2CF-8D49-B836-B0356A0ADFE9}" srcOrd="3" destOrd="0" presId="urn:microsoft.com/office/officeart/2016/7/layout/VerticalHollowActionList"/>
    <dgm:cxn modelId="{54DE4EC7-CD15-B548-98F7-A058A471CD67}" type="presParOf" srcId="{D9968DB7-F11A-D148-B8D3-15F1FBE20634}" destId="{ED1FBF7E-D468-594B-AE3E-D19F3764321B}" srcOrd="4" destOrd="0" presId="urn:microsoft.com/office/officeart/2016/7/layout/VerticalHollowActionList"/>
    <dgm:cxn modelId="{02A6022C-190E-AA4C-AE86-0C00F7E10270}" type="presParOf" srcId="{ED1FBF7E-D468-594B-AE3E-D19F3764321B}" destId="{102ECD53-2163-CE40-9B26-62745728DA85}" srcOrd="0" destOrd="0" presId="urn:microsoft.com/office/officeart/2016/7/layout/VerticalHollowActionList"/>
    <dgm:cxn modelId="{E2CDF344-5EA5-574F-9EF7-546326A859A3}" type="presParOf" srcId="{ED1FBF7E-D468-594B-AE3E-D19F3764321B}" destId="{CD34F565-46D5-5E49-9B1C-A4B723DF9678}" srcOrd="1" destOrd="0" presId="urn:microsoft.com/office/officeart/2016/7/layout/VerticalHollowActionList"/>
    <dgm:cxn modelId="{006C3AC3-1F6A-4A40-9CAC-E4CF61048E08}" type="presParOf" srcId="{D9968DB7-F11A-D148-B8D3-15F1FBE20634}" destId="{900262C5-9FAC-CD40-84DF-2CB3AC2DF94B}" srcOrd="5" destOrd="0" presId="urn:microsoft.com/office/officeart/2016/7/layout/VerticalHollowActionList"/>
    <dgm:cxn modelId="{E1E8F1E9-3375-1941-AFBB-81417C7B137D}" type="presParOf" srcId="{D9968DB7-F11A-D148-B8D3-15F1FBE20634}" destId="{52095266-05FD-FC4C-9DE1-1A0B15675620}" srcOrd="6" destOrd="0" presId="urn:microsoft.com/office/officeart/2016/7/layout/VerticalHollowActionList"/>
    <dgm:cxn modelId="{0759DD3B-31DC-3C41-A5F5-D638E7698573}" type="presParOf" srcId="{52095266-05FD-FC4C-9DE1-1A0B15675620}" destId="{78BA2A81-3694-C54A-AE14-36CF413BD6AE}" srcOrd="0" destOrd="0" presId="urn:microsoft.com/office/officeart/2016/7/layout/VerticalHollowActionList"/>
    <dgm:cxn modelId="{5811C29E-5127-804B-B055-2B48DD64AF9E}" type="presParOf" srcId="{52095266-05FD-FC4C-9DE1-1A0B15675620}" destId="{275C13FC-0877-8144-9D93-0EC52E0A10ED}" srcOrd="1" destOrd="0" presId="urn:microsoft.com/office/officeart/2016/7/layout/VerticalHollowActionList"/>
    <dgm:cxn modelId="{0CAC7EDC-2ECF-A147-8DF7-0BF26D039F36}" type="presParOf" srcId="{D9968DB7-F11A-D148-B8D3-15F1FBE20634}" destId="{4E77FF1B-2A85-564A-8D96-E0DB6BFE249C}" srcOrd="7" destOrd="0" presId="urn:microsoft.com/office/officeart/2016/7/layout/VerticalHollowActionList"/>
    <dgm:cxn modelId="{A2A1C9A9-CA07-AC43-AC1B-0F6B5D243012}" type="presParOf" srcId="{D9968DB7-F11A-D148-B8D3-15F1FBE20634}" destId="{0DA66979-07ED-8541-ACF1-8636BFFABFA7}" srcOrd="8" destOrd="0" presId="urn:microsoft.com/office/officeart/2016/7/layout/VerticalHollowActionList"/>
    <dgm:cxn modelId="{2C3A34C5-E820-4A48-9790-DB63F85907D8}" type="presParOf" srcId="{0DA66979-07ED-8541-ACF1-8636BFFABFA7}" destId="{34892727-FA21-504B-9AB4-8EC31A29BD39}" srcOrd="0" destOrd="0" presId="urn:microsoft.com/office/officeart/2016/7/layout/VerticalHollowActionList"/>
    <dgm:cxn modelId="{C1D26C27-3E5E-8948-B865-E25FD4D8DFB1}" type="presParOf" srcId="{0DA66979-07ED-8541-ACF1-8636BFFABFA7}" destId="{C4EBB67F-48BF-DD48-A174-5819F4F6182A}" srcOrd="1" destOrd="0" presId="urn:microsoft.com/office/officeart/2016/7/layout/VerticalHollowActionList"/>
    <dgm:cxn modelId="{06E6AD5E-B339-EF4E-8BE0-4D6582FB9BC8}" type="presParOf" srcId="{D9968DB7-F11A-D148-B8D3-15F1FBE20634}" destId="{685DE694-C5BF-E240-A541-D38F628D4B66}" srcOrd="9" destOrd="0" presId="urn:microsoft.com/office/officeart/2016/7/layout/VerticalHollowActionList"/>
    <dgm:cxn modelId="{C9A93E74-456C-444E-9A8A-ADA9CE35B14A}" type="presParOf" srcId="{D9968DB7-F11A-D148-B8D3-15F1FBE20634}" destId="{9886E214-6848-3D4F-89C0-4AF642FC1B4B}" srcOrd="10" destOrd="0" presId="urn:microsoft.com/office/officeart/2016/7/layout/VerticalHollowActionList"/>
    <dgm:cxn modelId="{9EB672F8-5765-2B4E-8DCC-B94A1B8BC288}" type="presParOf" srcId="{9886E214-6848-3D4F-89C0-4AF642FC1B4B}" destId="{44366FCC-E552-0941-BE42-0E79B5F31E01}" srcOrd="0" destOrd="0" presId="urn:microsoft.com/office/officeart/2016/7/layout/VerticalHollowActionList"/>
    <dgm:cxn modelId="{473C3748-7F7E-E74D-BECE-4F3480311170}" type="presParOf" srcId="{9886E214-6848-3D4F-89C0-4AF642FC1B4B}" destId="{43B382BC-F8C4-2C48-8563-30D6EC5A43F5}"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C8718F-F251-47F6-862F-B871FBD6B52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ACAA89D-2921-4927-BE3C-F0B4DEA1880D}">
      <dgm:prSet/>
      <dgm:spPr/>
      <dgm:t>
        <a:bodyPr/>
        <a:lstStyle/>
        <a:p>
          <a:r>
            <a:rPr lang="en-US"/>
            <a:t>Ms. Mallett</a:t>
          </a:r>
        </a:p>
      </dgm:t>
    </dgm:pt>
    <dgm:pt modelId="{07E01672-7A2A-4770-9088-FBD9AC602508}" type="parTrans" cxnId="{77AC1804-8238-487A-8E7A-178B3DB8E449}">
      <dgm:prSet/>
      <dgm:spPr/>
      <dgm:t>
        <a:bodyPr/>
        <a:lstStyle/>
        <a:p>
          <a:endParaRPr lang="en-US"/>
        </a:p>
      </dgm:t>
    </dgm:pt>
    <dgm:pt modelId="{EEEA3B92-2FB4-4527-99E9-EC8B9B382C75}" type="sibTrans" cxnId="{77AC1804-8238-487A-8E7A-178B3DB8E449}">
      <dgm:prSet/>
      <dgm:spPr/>
      <dgm:t>
        <a:bodyPr/>
        <a:lstStyle/>
        <a:p>
          <a:endParaRPr lang="en-US"/>
        </a:p>
      </dgm:t>
    </dgm:pt>
    <dgm:pt modelId="{996D7D1F-E534-4770-8FDF-32297B78E148}">
      <dgm:prSet/>
      <dgm:spPr/>
      <dgm:t>
        <a:bodyPr/>
        <a:lstStyle/>
        <a:p>
          <a:r>
            <a:rPr lang="en-US"/>
            <a:t>8</a:t>
          </a:r>
          <a:r>
            <a:rPr lang="en-US" baseline="30000"/>
            <a:t>th</a:t>
          </a:r>
          <a:r>
            <a:rPr lang="en-US"/>
            <a:t> Grade Counselor</a:t>
          </a:r>
        </a:p>
      </dgm:t>
    </dgm:pt>
    <dgm:pt modelId="{A08A734D-0E60-4614-A9F5-845FBBD05B1F}" type="parTrans" cxnId="{C74EAC24-DBEF-4DB9-A7B9-709A62A8F297}">
      <dgm:prSet/>
      <dgm:spPr/>
      <dgm:t>
        <a:bodyPr/>
        <a:lstStyle/>
        <a:p>
          <a:endParaRPr lang="en-US"/>
        </a:p>
      </dgm:t>
    </dgm:pt>
    <dgm:pt modelId="{291D02D2-E693-41BB-BAAA-D5641D066F92}" type="sibTrans" cxnId="{C74EAC24-DBEF-4DB9-A7B9-709A62A8F297}">
      <dgm:prSet/>
      <dgm:spPr/>
      <dgm:t>
        <a:bodyPr/>
        <a:lstStyle/>
        <a:p>
          <a:endParaRPr lang="en-US"/>
        </a:p>
      </dgm:t>
    </dgm:pt>
    <dgm:pt modelId="{893C2E9F-9048-4CE1-BC09-8DB3306CC542}">
      <dgm:prSet/>
      <dgm:spPr>
        <a:solidFill>
          <a:schemeClr val="bg1">
            <a:lumMod val="85000"/>
          </a:schemeClr>
        </a:solidFill>
      </dgm:spPr>
      <dgm:t>
        <a:bodyPr/>
        <a:lstStyle/>
        <a:p>
          <a:r>
            <a:rPr lang="en-US">
              <a:hlinkClick xmlns:r="http://schemas.openxmlformats.org/officeDocument/2006/relationships" r:id="rId1"/>
            </a:rPr>
            <a:t>lmallett@bcbe.org</a:t>
          </a:r>
          <a:endParaRPr lang="en-US"/>
        </a:p>
      </dgm:t>
    </dgm:pt>
    <dgm:pt modelId="{E7B494FD-D890-4BEF-9695-570FBD84B633}" type="parTrans" cxnId="{15897FE3-2F35-4F5E-B0B4-2CD4FCB15F7F}">
      <dgm:prSet/>
      <dgm:spPr/>
      <dgm:t>
        <a:bodyPr/>
        <a:lstStyle/>
        <a:p>
          <a:endParaRPr lang="en-US"/>
        </a:p>
      </dgm:t>
    </dgm:pt>
    <dgm:pt modelId="{68A9E5DA-D5E9-48C9-AD6D-BD508FEBF87D}" type="sibTrans" cxnId="{15897FE3-2F35-4F5E-B0B4-2CD4FCB15F7F}">
      <dgm:prSet/>
      <dgm:spPr/>
      <dgm:t>
        <a:bodyPr/>
        <a:lstStyle/>
        <a:p>
          <a:endParaRPr lang="en-US"/>
        </a:p>
      </dgm:t>
    </dgm:pt>
    <dgm:pt modelId="{F5A19258-5A29-41EE-A36B-E313D4B837C9}">
      <dgm:prSet/>
      <dgm:spPr>
        <a:solidFill>
          <a:schemeClr val="accent1"/>
        </a:solidFill>
      </dgm:spPr>
      <dgm:t>
        <a:bodyPr/>
        <a:lstStyle/>
        <a:p>
          <a:r>
            <a:rPr lang="en-US"/>
            <a:t>251 947-2327</a:t>
          </a:r>
        </a:p>
      </dgm:t>
    </dgm:pt>
    <dgm:pt modelId="{4A8CA8D5-6508-41F5-9D90-D12C268A869F}" type="parTrans" cxnId="{FB78D7F6-D50B-4B8A-BC7B-4C0406F84454}">
      <dgm:prSet/>
      <dgm:spPr/>
      <dgm:t>
        <a:bodyPr/>
        <a:lstStyle/>
        <a:p>
          <a:endParaRPr lang="en-US"/>
        </a:p>
      </dgm:t>
    </dgm:pt>
    <dgm:pt modelId="{C357891A-E4C7-40F6-98A9-071CA0895F8F}" type="sibTrans" cxnId="{FB78D7F6-D50B-4B8A-BC7B-4C0406F84454}">
      <dgm:prSet/>
      <dgm:spPr/>
      <dgm:t>
        <a:bodyPr/>
        <a:lstStyle/>
        <a:p>
          <a:endParaRPr lang="en-US"/>
        </a:p>
      </dgm:t>
    </dgm:pt>
    <dgm:pt modelId="{A981B812-F3FA-4A29-B881-C30C970EC384}">
      <dgm:prSet/>
      <dgm:spPr/>
      <dgm:t>
        <a:bodyPr/>
        <a:lstStyle/>
        <a:p>
          <a:r>
            <a:rPr lang="en-US"/>
            <a:t>Mrs. Perry</a:t>
          </a:r>
        </a:p>
      </dgm:t>
    </dgm:pt>
    <dgm:pt modelId="{A71460F0-7688-475D-9DFF-3ABF9E69D506}" type="parTrans" cxnId="{76D41E86-0A30-42A2-8CBA-646B47775E10}">
      <dgm:prSet/>
      <dgm:spPr/>
      <dgm:t>
        <a:bodyPr/>
        <a:lstStyle/>
        <a:p>
          <a:endParaRPr lang="en-US"/>
        </a:p>
      </dgm:t>
    </dgm:pt>
    <dgm:pt modelId="{E18DC45B-4100-4510-B424-FFF9E1A28273}" type="sibTrans" cxnId="{76D41E86-0A30-42A2-8CBA-646B47775E10}">
      <dgm:prSet/>
      <dgm:spPr/>
      <dgm:t>
        <a:bodyPr/>
        <a:lstStyle/>
        <a:p>
          <a:endParaRPr lang="en-US"/>
        </a:p>
      </dgm:t>
    </dgm:pt>
    <dgm:pt modelId="{DA09F681-7EDD-4E2C-9464-365DC5B91A06}">
      <dgm:prSet/>
      <dgm:spPr/>
      <dgm:t>
        <a:bodyPr/>
        <a:lstStyle/>
        <a:p>
          <a:r>
            <a:rPr lang="en-US"/>
            <a:t>7</a:t>
          </a:r>
          <a:r>
            <a:rPr lang="en-US" baseline="30000"/>
            <a:t>th</a:t>
          </a:r>
          <a:r>
            <a:rPr lang="en-US"/>
            <a:t> Grade Counselor</a:t>
          </a:r>
        </a:p>
      </dgm:t>
    </dgm:pt>
    <dgm:pt modelId="{B093526D-F9F4-4F43-8814-6F1DD2D87E01}" type="parTrans" cxnId="{9D95106C-1C26-43A4-ACD1-3100DF200235}">
      <dgm:prSet/>
      <dgm:spPr/>
      <dgm:t>
        <a:bodyPr/>
        <a:lstStyle/>
        <a:p>
          <a:endParaRPr lang="en-US"/>
        </a:p>
      </dgm:t>
    </dgm:pt>
    <dgm:pt modelId="{C3628704-C8F6-4332-98E9-E729B842ED06}" type="sibTrans" cxnId="{9D95106C-1C26-43A4-ACD1-3100DF200235}">
      <dgm:prSet/>
      <dgm:spPr/>
      <dgm:t>
        <a:bodyPr/>
        <a:lstStyle/>
        <a:p>
          <a:endParaRPr lang="en-US"/>
        </a:p>
      </dgm:t>
    </dgm:pt>
    <dgm:pt modelId="{9C11D064-CF04-4C83-9658-65CD61CFE986}">
      <dgm:prSet/>
      <dgm:spPr>
        <a:solidFill>
          <a:schemeClr val="bg1">
            <a:lumMod val="85000"/>
          </a:schemeClr>
        </a:solidFill>
      </dgm:spPr>
      <dgm:t>
        <a:bodyPr/>
        <a:lstStyle/>
        <a:p>
          <a:r>
            <a:rPr lang="en-US">
              <a:hlinkClick xmlns:r="http://schemas.openxmlformats.org/officeDocument/2006/relationships" r:id="rId2"/>
            </a:rPr>
            <a:t>lperry@bcbe.org</a:t>
          </a:r>
          <a:endParaRPr lang="en-US"/>
        </a:p>
      </dgm:t>
    </dgm:pt>
    <dgm:pt modelId="{97BD1D16-25CD-4B4B-918B-7970919B6895}" type="parTrans" cxnId="{A41F8ABB-02ED-4E40-9913-0E7977236EC1}">
      <dgm:prSet/>
      <dgm:spPr/>
      <dgm:t>
        <a:bodyPr/>
        <a:lstStyle/>
        <a:p>
          <a:endParaRPr lang="en-US"/>
        </a:p>
      </dgm:t>
    </dgm:pt>
    <dgm:pt modelId="{46E528A3-0AB6-4073-9182-BE816A4579E0}" type="sibTrans" cxnId="{A41F8ABB-02ED-4E40-9913-0E7977236EC1}">
      <dgm:prSet/>
      <dgm:spPr/>
      <dgm:t>
        <a:bodyPr/>
        <a:lstStyle/>
        <a:p>
          <a:endParaRPr lang="en-US"/>
        </a:p>
      </dgm:t>
    </dgm:pt>
    <dgm:pt modelId="{1EB80197-9AF2-4528-993D-78194E0C662A}">
      <dgm:prSet/>
      <dgm:spPr/>
      <dgm:t>
        <a:bodyPr/>
        <a:lstStyle/>
        <a:p>
          <a:r>
            <a:rPr lang="en-US"/>
            <a:t>251 947-2327</a:t>
          </a:r>
        </a:p>
      </dgm:t>
    </dgm:pt>
    <dgm:pt modelId="{36587F20-5C7B-4B5A-A3DF-EEBA66844D01}" type="parTrans" cxnId="{84F1CEB7-803C-4713-8D43-353C3C336EDB}">
      <dgm:prSet/>
      <dgm:spPr/>
      <dgm:t>
        <a:bodyPr/>
        <a:lstStyle/>
        <a:p>
          <a:endParaRPr lang="en-US"/>
        </a:p>
      </dgm:t>
    </dgm:pt>
    <dgm:pt modelId="{EF3AEB78-3C3F-4ADE-BB88-F22F06D511B9}" type="sibTrans" cxnId="{84F1CEB7-803C-4713-8D43-353C3C336EDB}">
      <dgm:prSet/>
      <dgm:spPr/>
      <dgm:t>
        <a:bodyPr/>
        <a:lstStyle/>
        <a:p>
          <a:endParaRPr lang="en-US"/>
        </a:p>
      </dgm:t>
    </dgm:pt>
    <dgm:pt modelId="{3F318868-22CA-614A-90A0-E17008ED5EF0}" type="pres">
      <dgm:prSet presAssocID="{5BC8718F-F251-47F6-862F-B871FBD6B523}" presName="diagram" presStyleCnt="0">
        <dgm:presLayoutVars>
          <dgm:dir/>
          <dgm:resizeHandles val="exact"/>
        </dgm:presLayoutVars>
      </dgm:prSet>
      <dgm:spPr/>
    </dgm:pt>
    <dgm:pt modelId="{4A1464AE-FE51-FD48-A223-E8B6D910EFE2}" type="pres">
      <dgm:prSet presAssocID="{2ACAA89D-2921-4927-BE3C-F0B4DEA1880D}" presName="node" presStyleLbl="node1" presStyleIdx="0" presStyleCnt="8">
        <dgm:presLayoutVars>
          <dgm:bulletEnabled val="1"/>
        </dgm:presLayoutVars>
      </dgm:prSet>
      <dgm:spPr/>
    </dgm:pt>
    <dgm:pt modelId="{314B53FB-6D54-E741-8A59-6DFC8FF7BBF0}" type="pres">
      <dgm:prSet presAssocID="{EEEA3B92-2FB4-4527-99E9-EC8B9B382C75}" presName="sibTrans" presStyleCnt="0"/>
      <dgm:spPr/>
    </dgm:pt>
    <dgm:pt modelId="{0E1919C6-A5E7-7444-840C-7F608883C37C}" type="pres">
      <dgm:prSet presAssocID="{996D7D1F-E534-4770-8FDF-32297B78E148}" presName="node" presStyleLbl="node1" presStyleIdx="1" presStyleCnt="8">
        <dgm:presLayoutVars>
          <dgm:bulletEnabled val="1"/>
        </dgm:presLayoutVars>
      </dgm:prSet>
      <dgm:spPr/>
    </dgm:pt>
    <dgm:pt modelId="{FB19192F-8BA8-CE47-97F3-C660900457CB}" type="pres">
      <dgm:prSet presAssocID="{291D02D2-E693-41BB-BAAA-D5641D066F92}" presName="sibTrans" presStyleCnt="0"/>
      <dgm:spPr/>
    </dgm:pt>
    <dgm:pt modelId="{A1B12236-B3D4-304F-A727-C37136AC0C6E}" type="pres">
      <dgm:prSet presAssocID="{893C2E9F-9048-4CE1-BC09-8DB3306CC542}" presName="node" presStyleLbl="node1" presStyleIdx="2" presStyleCnt="8">
        <dgm:presLayoutVars>
          <dgm:bulletEnabled val="1"/>
        </dgm:presLayoutVars>
      </dgm:prSet>
      <dgm:spPr/>
    </dgm:pt>
    <dgm:pt modelId="{6A17ACB5-1518-8849-B691-B54D10C207B5}" type="pres">
      <dgm:prSet presAssocID="{68A9E5DA-D5E9-48C9-AD6D-BD508FEBF87D}" presName="sibTrans" presStyleCnt="0"/>
      <dgm:spPr/>
    </dgm:pt>
    <dgm:pt modelId="{B6F6E748-96AB-F740-8654-CB92D08A8F2D}" type="pres">
      <dgm:prSet presAssocID="{F5A19258-5A29-41EE-A36B-E313D4B837C9}" presName="node" presStyleLbl="node1" presStyleIdx="3" presStyleCnt="8">
        <dgm:presLayoutVars>
          <dgm:bulletEnabled val="1"/>
        </dgm:presLayoutVars>
      </dgm:prSet>
      <dgm:spPr/>
    </dgm:pt>
    <dgm:pt modelId="{039A3E7E-B48C-714B-8233-32745B70CAAA}" type="pres">
      <dgm:prSet presAssocID="{C357891A-E4C7-40F6-98A9-071CA0895F8F}" presName="sibTrans" presStyleCnt="0"/>
      <dgm:spPr/>
    </dgm:pt>
    <dgm:pt modelId="{5D966F5D-5B6C-7A4C-81DF-1744EF04B271}" type="pres">
      <dgm:prSet presAssocID="{A981B812-F3FA-4A29-B881-C30C970EC384}" presName="node" presStyleLbl="node1" presStyleIdx="4" presStyleCnt="8">
        <dgm:presLayoutVars>
          <dgm:bulletEnabled val="1"/>
        </dgm:presLayoutVars>
      </dgm:prSet>
      <dgm:spPr/>
    </dgm:pt>
    <dgm:pt modelId="{49654E23-9C02-F045-B009-E662D9AFF548}" type="pres">
      <dgm:prSet presAssocID="{E18DC45B-4100-4510-B424-FFF9E1A28273}" presName="sibTrans" presStyleCnt="0"/>
      <dgm:spPr/>
    </dgm:pt>
    <dgm:pt modelId="{371698EB-67D0-BD4C-ABF2-35962E515331}" type="pres">
      <dgm:prSet presAssocID="{DA09F681-7EDD-4E2C-9464-365DC5B91A06}" presName="node" presStyleLbl="node1" presStyleIdx="5" presStyleCnt="8">
        <dgm:presLayoutVars>
          <dgm:bulletEnabled val="1"/>
        </dgm:presLayoutVars>
      </dgm:prSet>
      <dgm:spPr/>
    </dgm:pt>
    <dgm:pt modelId="{E58524AA-972E-C649-8AFB-04A768526FED}" type="pres">
      <dgm:prSet presAssocID="{C3628704-C8F6-4332-98E9-E729B842ED06}" presName="sibTrans" presStyleCnt="0"/>
      <dgm:spPr/>
    </dgm:pt>
    <dgm:pt modelId="{3678C467-1965-C34C-923C-E88A431F51CE}" type="pres">
      <dgm:prSet presAssocID="{9C11D064-CF04-4C83-9658-65CD61CFE986}" presName="node" presStyleLbl="node1" presStyleIdx="6" presStyleCnt="8">
        <dgm:presLayoutVars>
          <dgm:bulletEnabled val="1"/>
        </dgm:presLayoutVars>
      </dgm:prSet>
      <dgm:spPr/>
    </dgm:pt>
    <dgm:pt modelId="{D92FF600-AD7F-5E4E-96CF-00DC37491D8E}" type="pres">
      <dgm:prSet presAssocID="{46E528A3-0AB6-4073-9182-BE816A4579E0}" presName="sibTrans" presStyleCnt="0"/>
      <dgm:spPr/>
    </dgm:pt>
    <dgm:pt modelId="{448DE09C-66D4-7C43-8634-B24C7DB8DDC4}" type="pres">
      <dgm:prSet presAssocID="{1EB80197-9AF2-4528-993D-78194E0C662A}" presName="node" presStyleLbl="node1" presStyleIdx="7" presStyleCnt="8">
        <dgm:presLayoutVars>
          <dgm:bulletEnabled val="1"/>
        </dgm:presLayoutVars>
      </dgm:prSet>
      <dgm:spPr/>
    </dgm:pt>
  </dgm:ptLst>
  <dgm:cxnLst>
    <dgm:cxn modelId="{FDACA700-1FCD-7844-AF74-B11C2CE4E1FD}" type="presOf" srcId="{893C2E9F-9048-4CE1-BC09-8DB3306CC542}" destId="{A1B12236-B3D4-304F-A727-C37136AC0C6E}" srcOrd="0" destOrd="0" presId="urn:microsoft.com/office/officeart/2005/8/layout/default"/>
    <dgm:cxn modelId="{77AC1804-8238-487A-8E7A-178B3DB8E449}" srcId="{5BC8718F-F251-47F6-862F-B871FBD6B523}" destId="{2ACAA89D-2921-4927-BE3C-F0B4DEA1880D}" srcOrd="0" destOrd="0" parTransId="{07E01672-7A2A-4770-9088-FBD9AC602508}" sibTransId="{EEEA3B92-2FB4-4527-99E9-EC8B9B382C75}"/>
    <dgm:cxn modelId="{C74EAC24-DBEF-4DB9-A7B9-709A62A8F297}" srcId="{5BC8718F-F251-47F6-862F-B871FBD6B523}" destId="{996D7D1F-E534-4770-8FDF-32297B78E148}" srcOrd="1" destOrd="0" parTransId="{A08A734D-0E60-4614-A9F5-845FBBD05B1F}" sibTransId="{291D02D2-E693-41BB-BAAA-D5641D066F92}"/>
    <dgm:cxn modelId="{3751F72D-3FE1-E440-BD45-F4E87FFBA2E3}" type="presOf" srcId="{5BC8718F-F251-47F6-862F-B871FBD6B523}" destId="{3F318868-22CA-614A-90A0-E17008ED5EF0}" srcOrd="0" destOrd="0" presId="urn:microsoft.com/office/officeart/2005/8/layout/default"/>
    <dgm:cxn modelId="{DD135C49-2292-D94D-94EB-4125474E6CB3}" type="presOf" srcId="{996D7D1F-E534-4770-8FDF-32297B78E148}" destId="{0E1919C6-A5E7-7444-840C-7F608883C37C}" srcOrd="0" destOrd="0" presId="urn:microsoft.com/office/officeart/2005/8/layout/default"/>
    <dgm:cxn modelId="{EDFF874A-EC4B-7C4D-A7B2-E113EBBEB916}" type="presOf" srcId="{2ACAA89D-2921-4927-BE3C-F0B4DEA1880D}" destId="{4A1464AE-FE51-FD48-A223-E8B6D910EFE2}" srcOrd="0" destOrd="0" presId="urn:microsoft.com/office/officeart/2005/8/layout/default"/>
    <dgm:cxn modelId="{9B000E4B-A75C-3245-AC60-36D8168B0CA7}" type="presOf" srcId="{DA09F681-7EDD-4E2C-9464-365DC5B91A06}" destId="{371698EB-67D0-BD4C-ABF2-35962E515331}" srcOrd="0" destOrd="0" presId="urn:microsoft.com/office/officeart/2005/8/layout/default"/>
    <dgm:cxn modelId="{9D95106C-1C26-43A4-ACD1-3100DF200235}" srcId="{5BC8718F-F251-47F6-862F-B871FBD6B523}" destId="{DA09F681-7EDD-4E2C-9464-365DC5B91A06}" srcOrd="5" destOrd="0" parTransId="{B093526D-F9F4-4F43-8814-6F1DD2D87E01}" sibTransId="{C3628704-C8F6-4332-98E9-E729B842ED06}"/>
    <dgm:cxn modelId="{76D41E86-0A30-42A2-8CBA-646B47775E10}" srcId="{5BC8718F-F251-47F6-862F-B871FBD6B523}" destId="{A981B812-F3FA-4A29-B881-C30C970EC384}" srcOrd="4" destOrd="0" parTransId="{A71460F0-7688-475D-9DFF-3ABF9E69D506}" sibTransId="{E18DC45B-4100-4510-B424-FFF9E1A28273}"/>
    <dgm:cxn modelId="{0293D189-3E7E-C941-AB5B-407EF6FDAAC6}" type="presOf" srcId="{A981B812-F3FA-4A29-B881-C30C970EC384}" destId="{5D966F5D-5B6C-7A4C-81DF-1744EF04B271}" srcOrd="0" destOrd="0" presId="urn:microsoft.com/office/officeart/2005/8/layout/default"/>
    <dgm:cxn modelId="{B3208894-DD30-8948-9895-F1B30A7EC73D}" type="presOf" srcId="{9C11D064-CF04-4C83-9658-65CD61CFE986}" destId="{3678C467-1965-C34C-923C-E88A431F51CE}" srcOrd="0" destOrd="0" presId="urn:microsoft.com/office/officeart/2005/8/layout/default"/>
    <dgm:cxn modelId="{84F1CEB7-803C-4713-8D43-353C3C336EDB}" srcId="{5BC8718F-F251-47F6-862F-B871FBD6B523}" destId="{1EB80197-9AF2-4528-993D-78194E0C662A}" srcOrd="7" destOrd="0" parTransId="{36587F20-5C7B-4B5A-A3DF-EEBA66844D01}" sibTransId="{EF3AEB78-3C3F-4ADE-BB88-F22F06D511B9}"/>
    <dgm:cxn modelId="{A41F8ABB-02ED-4E40-9913-0E7977236EC1}" srcId="{5BC8718F-F251-47F6-862F-B871FBD6B523}" destId="{9C11D064-CF04-4C83-9658-65CD61CFE986}" srcOrd="6" destOrd="0" parTransId="{97BD1D16-25CD-4B4B-918B-7970919B6895}" sibTransId="{46E528A3-0AB6-4073-9182-BE816A4579E0}"/>
    <dgm:cxn modelId="{627317C0-34AA-B841-9115-D17ED6790234}" type="presOf" srcId="{F5A19258-5A29-41EE-A36B-E313D4B837C9}" destId="{B6F6E748-96AB-F740-8654-CB92D08A8F2D}" srcOrd="0" destOrd="0" presId="urn:microsoft.com/office/officeart/2005/8/layout/default"/>
    <dgm:cxn modelId="{15897FE3-2F35-4F5E-B0B4-2CD4FCB15F7F}" srcId="{5BC8718F-F251-47F6-862F-B871FBD6B523}" destId="{893C2E9F-9048-4CE1-BC09-8DB3306CC542}" srcOrd="2" destOrd="0" parTransId="{E7B494FD-D890-4BEF-9695-570FBD84B633}" sibTransId="{68A9E5DA-D5E9-48C9-AD6D-BD508FEBF87D}"/>
    <dgm:cxn modelId="{3B1E76E4-0F6F-6D4F-B9EB-DBC1F7C60574}" type="presOf" srcId="{1EB80197-9AF2-4528-993D-78194E0C662A}" destId="{448DE09C-66D4-7C43-8634-B24C7DB8DDC4}" srcOrd="0" destOrd="0" presId="urn:microsoft.com/office/officeart/2005/8/layout/default"/>
    <dgm:cxn modelId="{FB78D7F6-D50B-4B8A-BC7B-4C0406F84454}" srcId="{5BC8718F-F251-47F6-862F-B871FBD6B523}" destId="{F5A19258-5A29-41EE-A36B-E313D4B837C9}" srcOrd="3" destOrd="0" parTransId="{4A8CA8D5-6508-41F5-9D90-D12C268A869F}" sibTransId="{C357891A-E4C7-40F6-98A9-071CA0895F8F}"/>
    <dgm:cxn modelId="{49720139-E22B-8B4B-9CC2-8FF80E1B54E4}" type="presParOf" srcId="{3F318868-22CA-614A-90A0-E17008ED5EF0}" destId="{4A1464AE-FE51-FD48-A223-E8B6D910EFE2}" srcOrd="0" destOrd="0" presId="urn:microsoft.com/office/officeart/2005/8/layout/default"/>
    <dgm:cxn modelId="{F11138D4-029F-AE4D-9E3B-6551EAFB4274}" type="presParOf" srcId="{3F318868-22CA-614A-90A0-E17008ED5EF0}" destId="{314B53FB-6D54-E741-8A59-6DFC8FF7BBF0}" srcOrd="1" destOrd="0" presId="urn:microsoft.com/office/officeart/2005/8/layout/default"/>
    <dgm:cxn modelId="{CA7F3BDD-678B-4548-A6C2-8308BC470F50}" type="presParOf" srcId="{3F318868-22CA-614A-90A0-E17008ED5EF0}" destId="{0E1919C6-A5E7-7444-840C-7F608883C37C}" srcOrd="2" destOrd="0" presId="urn:microsoft.com/office/officeart/2005/8/layout/default"/>
    <dgm:cxn modelId="{5C0ED213-08A5-0A45-A122-B1AFFA029E91}" type="presParOf" srcId="{3F318868-22CA-614A-90A0-E17008ED5EF0}" destId="{FB19192F-8BA8-CE47-97F3-C660900457CB}" srcOrd="3" destOrd="0" presId="urn:microsoft.com/office/officeart/2005/8/layout/default"/>
    <dgm:cxn modelId="{B6539BD4-0009-D445-81AF-97DBD192BA94}" type="presParOf" srcId="{3F318868-22CA-614A-90A0-E17008ED5EF0}" destId="{A1B12236-B3D4-304F-A727-C37136AC0C6E}" srcOrd="4" destOrd="0" presId="urn:microsoft.com/office/officeart/2005/8/layout/default"/>
    <dgm:cxn modelId="{6BA8B4F0-C1F9-7D43-9B87-56285C389339}" type="presParOf" srcId="{3F318868-22CA-614A-90A0-E17008ED5EF0}" destId="{6A17ACB5-1518-8849-B691-B54D10C207B5}" srcOrd="5" destOrd="0" presId="urn:microsoft.com/office/officeart/2005/8/layout/default"/>
    <dgm:cxn modelId="{20033A6F-F56E-1949-8351-2BF0B791F7DA}" type="presParOf" srcId="{3F318868-22CA-614A-90A0-E17008ED5EF0}" destId="{B6F6E748-96AB-F740-8654-CB92D08A8F2D}" srcOrd="6" destOrd="0" presId="urn:microsoft.com/office/officeart/2005/8/layout/default"/>
    <dgm:cxn modelId="{0E3515B3-0D15-AA44-BE13-9763D9DF2C57}" type="presParOf" srcId="{3F318868-22CA-614A-90A0-E17008ED5EF0}" destId="{039A3E7E-B48C-714B-8233-32745B70CAAA}" srcOrd="7" destOrd="0" presId="urn:microsoft.com/office/officeart/2005/8/layout/default"/>
    <dgm:cxn modelId="{294E3BAF-8A16-4A4C-B6CD-93B521BEF6F9}" type="presParOf" srcId="{3F318868-22CA-614A-90A0-E17008ED5EF0}" destId="{5D966F5D-5B6C-7A4C-81DF-1744EF04B271}" srcOrd="8" destOrd="0" presId="urn:microsoft.com/office/officeart/2005/8/layout/default"/>
    <dgm:cxn modelId="{74DE093B-69B2-B34B-9B5A-CE2DCB336237}" type="presParOf" srcId="{3F318868-22CA-614A-90A0-E17008ED5EF0}" destId="{49654E23-9C02-F045-B009-E662D9AFF548}" srcOrd="9" destOrd="0" presId="urn:microsoft.com/office/officeart/2005/8/layout/default"/>
    <dgm:cxn modelId="{FD6DD3D7-A89A-C24A-B1E5-3E19649A1E83}" type="presParOf" srcId="{3F318868-22CA-614A-90A0-E17008ED5EF0}" destId="{371698EB-67D0-BD4C-ABF2-35962E515331}" srcOrd="10" destOrd="0" presId="urn:microsoft.com/office/officeart/2005/8/layout/default"/>
    <dgm:cxn modelId="{C5762972-1E32-8147-9BB6-E1150F6EDC1F}" type="presParOf" srcId="{3F318868-22CA-614A-90A0-E17008ED5EF0}" destId="{E58524AA-972E-C649-8AFB-04A768526FED}" srcOrd="11" destOrd="0" presId="urn:microsoft.com/office/officeart/2005/8/layout/default"/>
    <dgm:cxn modelId="{840C4DC4-EEA2-5B43-857E-9192F50B365C}" type="presParOf" srcId="{3F318868-22CA-614A-90A0-E17008ED5EF0}" destId="{3678C467-1965-C34C-923C-E88A431F51CE}" srcOrd="12" destOrd="0" presId="urn:microsoft.com/office/officeart/2005/8/layout/default"/>
    <dgm:cxn modelId="{5F5E3070-381A-1042-83A8-1485E028CF95}" type="presParOf" srcId="{3F318868-22CA-614A-90A0-E17008ED5EF0}" destId="{D92FF600-AD7F-5E4E-96CF-00DC37491D8E}" srcOrd="13" destOrd="0" presId="urn:microsoft.com/office/officeart/2005/8/layout/default"/>
    <dgm:cxn modelId="{7812AF4C-4132-CB4A-8E7F-3CBE09E6B792}" type="presParOf" srcId="{3F318868-22CA-614A-90A0-E17008ED5EF0}" destId="{448DE09C-66D4-7C43-8634-B24C7DB8DDC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EE704-7823-1847-A078-0B30EC60F5DF}">
      <dsp:nvSpPr>
        <dsp:cNvPr id="0" name=""/>
        <dsp:cNvSpPr/>
      </dsp:nvSpPr>
      <dsp:spPr>
        <a:xfrm>
          <a:off x="315880" y="631"/>
          <a:ext cx="1392719" cy="835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US" sz="1000" kern="1200" dirty="0"/>
            <a:t>Attended Troy University and University of West Alabama</a:t>
          </a:r>
        </a:p>
      </dsp:txBody>
      <dsp:txXfrm>
        <a:off x="315880" y="631"/>
        <a:ext cx="1392719" cy="835631"/>
      </dsp:txXfrm>
    </dsp:sp>
    <dsp:sp modelId="{30A482BE-0C24-8F43-9A9B-D2E125C8D161}">
      <dsp:nvSpPr>
        <dsp:cNvPr id="0" name=""/>
        <dsp:cNvSpPr/>
      </dsp:nvSpPr>
      <dsp:spPr>
        <a:xfrm>
          <a:off x="1847871" y="631"/>
          <a:ext cx="1392719" cy="835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US" sz="1000" kern="1200"/>
            <a:t>15 years experience in education </a:t>
          </a:r>
        </a:p>
      </dsp:txBody>
      <dsp:txXfrm>
        <a:off x="1847871" y="631"/>
        <a:ext cx="1392719" cy="835631"/>
      </dsp:txXfrm>
    </dsp:sp>
    <dsp:sp modelId="{2440B1D9-7006-2241-B186-0BD1D23B9A3B}">
      <dsp:nvSpPr>
        <dsp:cNvPr id="0" name=""/>
        <dsp:cNvSpPr/>
      </dsp:nvSpPr>
      <dsp:spPr>
        <a:xfrm>
          <a:off x="315880" y="975535"/>
          <a:ext cx="1392719" cy="835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US" sz="1000" kern="1200" dirty="0"/>
            <a:t>My tenth year as a school counselor </a:t>
          </a:r>
        </a:p>
      </dsp:txBody>
      <dsp:txXfrm>
        <a:off x="315880" y="975535"/>
        <a:ext cx="1392719" cy="835631"/>
      </dsp:txXfrm>
    </dsp:sp>
    <dsp:sp modelId="{B803E62F-81F0-3A41-A685-14EFF4E0E1AA}">
      <dsp:nvSpPr>
        <dsp:cNvPr id="0" name=""/>
        <dsp:cNvSpPr/>
      </dsp:nvSpPr>
      <dsp:spPr>
        <a:xfrm>
          <a:off x="1847871" y="975535"/>
          <a:ext cx="1392719" cy="835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US" sz="1000" kern="1200"/>
            <a:t>Greatest assets are listening and helping others</a:t>
          </a:r>
        </a:p>
      </dsp:txBody>
      <dsp:txXfrm>
        <a:off x="1847871" y="975535"/>
        <a:ext cx="1392719" cy="835631"/>
      </dsp:txXfrm>
    </dsp:sp>
    <dsp:sp modelId="{288C7AE5-4A7E-A542-B73F-67F2EDEC9D67}">
      <dsp:nvSpPr>
        <dsp:cNvPr id="0" name=""/>
        <dsp:cNvSpPr/>
      </dsp:nvSpPr>
      <dsp:spPr>
        <a:xfrm>
          <a:off x="315880" y="1950438"/>
          <a:ext cx="1392719" cy="835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US" sz="1000" kern="1200"/>
            <a:t>Love spending time at the beach and ball field with my husband, Coach Perry and my son, Cyler.</a:t>
          </a:r>
        </a:p>
      </dsp:txBody>
      <dsp:txXfrm>
        <a:off x="315880" y="1950438"/>
        <a:ext cx="1392719" cy="835631"/>
      </dsp:txXfrm>
    </dsp:sp>
    <dsp:sp modelId="{C12DE586-967A-DA49-B78E-24004D65BB4F}">
      <dsp:nvSpPr>
        <dsp:cNvPr id="0" name=""/>
        <dsp:cNvSpPr/>
      </dsp:nvSpPr>
      <dsp:spPr>
        <a:xfrm>
          <a:off x="1847871" y="1950438"/>
          <a:ext cx="1392719" cy="835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en-US" sz="1000" kern="1200"/>
            <a:t>We are Alabama Fans—ROLL TIDE!!</a:t>
          </a:r>
        </a:p>
      </dsp:txBody>
      <dsp:txXfrm>
        <a:off x="1847871" y="1950438"/>
        <a:ext cx="1392719" cy="835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81ED6-14E8-F743-9638-9AEF8BEA1B4C}">
      <dsp:nvSpPr>
        <dsp:cNvPr id="0" name=""/>
        <dsp:cNvSpPr/>
      </dsp:nvSpPr>
      <dsp:spPr>
        <a:xfrm>
          <a:off x="542580" y="2230"/>
          <a:ext cx="1880290" cy="11281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Attended University of South Alabama and University of West Alabama</a:t>
          </a:r>
        </a:p>
      </dsp:txBody>
      <dsp:txXfrm>
        <a:off x="542580" y="2230"/>
        <a:ext cx="1880290" cy="1128174"/>
      </dsp:txXfrm>
    </dsp:sp>
    <dsp:sp modelId="{4DB7356A-0567-D94B-8676-F213B046CE4F}">
      <dsp:nvSpPr>
        <dsp:cNvPr id="0" name=""/>
        <dsp:cNvSpPr/>
      </dsp:nvSpPr>
      <dsp:spPr>
        <a:xfrm>
          <a:off x="2610900" y="2230"/>
          <a:ext cx="1880290" cy="11281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12</a:t>
          </a:r>
          <a:r>
            <a:rPr lang="en-US" sz="1500" kern="1200" baseline="30000"/>
            <a:t>th</a:t>
          </a:r>
          <a:r>
            <a:rPr lang="en-US" sz="1500" kern="1200"/>
            <a:t> year as a school counselor</a:t>
          </a:r>
        </a:p>
      </dsp:txBody>
      <dsp:txXfrm>
        <a:off x="2610900" y="2230"/>
        <a:ext cx="1880290" cy="1128174"/>
      </dsp:txXfrm>
    </dsp:sp>
    <dsp:sp modelId="{9E9568CB-0EE0-444B-96AD-A261F013594D}">
      <dsp:nvSpPr>
        <dsp:cNvPr id="0" name=""/>
        <dsp:cNvSpPr/>
      </dsp:nvSpPr>
      <dsp:spPr>
        <a:xfrm>
          <a:off x="542580" y="1318433"/>
          <a:ext cx="1880290" cy="11281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19</a:t>
          </a:r>
          <a:r>
            <a:rPr lang="en-US" sz="1500" kern="1200" baseline="30000"/>
            <a:t>th</a:t>
          </a:r>
          <a:r>
            <a:rPr lang="en-US" sz="1500" kern="1200"/>
            <a:t> year in education</a:t>
          </a:r>
        </a:p>
      </dsp:txBody>
      <dsp:txXfrm>
        <a:off x="542580" y="1318433"/>
        <a:ext cx="1880290" cy="1128174"/>
      </dsp:txXfrm>
    </dsp:sp>
    <dsp:sp modelId="{C012EF8E-4A71-CB40-8CD7-F698D229AE40}">
      <dsp:nvSpPr>
        <dsp:cNvPr id="0" name=""/>
        <dsp:cNvSpPr/>
      </dsp:nvSpPr>
      <dsp:spPr>
        <a:xfrm>
          <a:off x="2610900" y="1318433"/>
          <a:ext cx="1880290" cy="11281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Love spending time with my two daughters and with my family</a:t>
          </a:r>
        </a:p>
      </dsp:txBody>
      <dsp:txXfrm>
        <a:off x="2610900" y="1318433"/>
        <a:ext cx="1880290" cy="1128174"/>
      </dsp:txXfrm>
    </dsp:sp>
    <dsp:sp modelId="{8DEE09EB-147C-D14F-BF3C-C9AFF845EBB4}">
      <dsp:nvSpPr>
        <dsp:cNvPr id="0" name=""/>
        <dsp:cNvSpPr/>
      </dsp:nvSpPr>
      <dsp:spPr>
        <a:xfrm>
          <a:off x="542580" y="2634637"/>
          <a:ext cx="1880290" cy="11281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Enjoy growing flowers and plants and reading</a:t>
          </a:r>
        </a:p>
      </dsp:txBody>
      <dsp:txXfrm>
        <a:off x="542580" y="2634637"/>
        <a:ext cx="1880290" cy="1128174"/>
      </dsp:txXfrm>
    </dsp:sp>
    <dsp:sp modelId="{9A0C4E56-5CCD-924A-A57A-D24D7F9C6A71}">
      <dsp:nvSpPr>
        <dsp:cNvPr id="0" name=""/>
        <dsp:cNvSpPr/>
      </dsp:nvSpPr>
      <dsp:spPr>
        <a:xfrm>
          <a:off x="2610900" y="2634637"/>
          <a:ext cx="1880290" cy="11281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Strengths are listening and advocating</a:t>
          </a:r>
        </a:p>
      </dsp:txBody>
      <dsp:txXfrm>
        <a:off x="2610900" y="2634637"/>
        <a:ext cx="1880290" cy="1128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7B492-5244-AA45-86F5-4AA12F08DC7A}">
      <dsp:nvSpPr>
        <dsp:cNvPr id="0" name=""/>
        <dsp:cNvSpPr/>
      </dsp:nvSpPr>
      <dsp:spPr>
        <a:xfrm>
          <a:off x="0" y="0"/>
          <a:ext cx="3189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2246F-18B0-274C-AEDF-0B03D401E4CD}">
      <dsp:nvSpPr>
        <dsp:cNvPr id="0" name=""/>
        <dsp:cNvSpPr/>
      </dsp:nvSpPr>
      <dsp:spPr>
        <a:xfrm>
          <a:off x="0" y="0"/>
          <a:ext cx="637920" cy="372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Jason Flatt Act (2007) </a:t>
          </a:r>
        </a:p>
      </dsp:txBody>
      <dsp:txXfrm>
        <a:off x="0" y="0"/>
        <a:ext cx="637920" cy="3721157"/>
      </dsp:txXfrm>
    </dsp:sp>
    <dsp:sp modelId="{AA249600-4D4E-2647-BCBE-0B7A2E538F77}">
      <dsp:nvSpPr>
        <dsp:cNvPr id="0" name=""/>
        <dsp:cNvSpPr/>
      </dsp:nvSpPr>
      <dsp:spPr>
        <a:xfrm>
          <a:off x="685764" y="58143"/>
          <a:ext cx="2503836" cy="116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Requires all certified school personnel receive annual training in suicide awareness &amp; prevention</a:t>
          </a:r>
        </a:p>
      </dsp:txBody>
      <dsp:txXfrm>
        <a:off x="685764" y="58143"/>
        <a:ext cx="2503836" cy="1162861"/>
      </dsp:txXfrm>
    </dsp:sp>
    <dsp:sp modelId="{54D550A8-A1EC-6248-85E3-BBD7C2053B46}">
      <dsp:nvSpPr>
        <dsp:cNvPr id="0" name=""/>
        <dsp:cNvSpPr/>
      </dsp:nvSpPr>
      <dsp:spPr>
        <a:xfrm>
          <a:off x="637920" y="1221004"/>
          <a:ext cx="2551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C38DA-1491-C944-95B4-C8F4844EBA35}">
      <dsp:nvSpPr>
        <dsp:cNvPr id="0" name=""/>
        <dsp:cNvSpPr/>
      </dsp:nvSpPr>
      <dsp:spPr>
        <a:xfrm>
          <a:off x="685764" y="1279147"/>
          <a:ext cx="2503836" cy="116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Requires each local school system to adopt a policy on student suicide prevention</a:t>
          </a:r>
        </a:p>
      </dsp:txBody>
      <dsp:txXfrm>
        <a:off x="685764" y="1279147"/>
        <a:ext cx="2503836" cy="1162861"/>
      </dsp:txXfrm>
    </dsp:sp>
    <dsp:sp modelId="{CE8AAAAF-317D-5846-8E33-B54F8405F2CB}">
      <dsp:nvSpPr>
        <dsp:cNvPr id="0" name=""/>
        <dsp:cNvSpPr/>
      </dsp:nvSpPr>
      <dsp:spPr>
        <a:xfrm>
          <a:off x="637920" y="2442009"/>
          <a:ext cx="2551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87DB6-53C3-E34F-8A6D-938DF8C69CF8}">
      <dsp:nvSpPr>
        <dsp:cNvPr id="0" name=""/>
        <dsp:cNvSpPr/>
      </dsp:nvSpPr>
      <dsp:spPr>
        <a:xfrm>
          <a:off x="685764" y="2500152"/>
          <a:ext cx="2503836" cy="116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Prevention and awareness week September 4-8</a:t>
          </a:r>
        </a:p>
      </dsp:txBody>
      <dsp:txXfrm>
        <a:off x="685764" y="2500152"/>
        <a:ext cx="2503836" cy="1162861"/>
      </dsp:txXfrm>
    </dsp:sp>
    <dsp:sp modelId="{60C90857-E925-1741-B256-A482C66204FE}">
      <dsp:nvSpPr>
        <dsp:cNvPr id="0" name=""/>
        <dsp:cNvSpPr/>
      </dsp:nvSpPr>
      <dsp:spPr>
        <a:xfrm>
          <a:off x="637920" y="3663013"/>
          <a:ext cx="2551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A54ED-A582-574E-B7BF-F4CFD9D86ACE}">
      <dsp:nvSpPr>
        <dsp:cNvPr id="0" name=""/>
        <dsp:cNvSpPr/>
      </dsp:nvSpPr>
      <dsp:spPr>
        <a:xfrm>
          <a:off x="459700" y="2015"/>
          <a:ext cx="2070124" cy="12420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Awareness Week October 23-27</a:t>
          </a:r>
        </a:p>
      </dsp:txBody>
      <dsp:txXfrm>
        <a:off x="459700" y="2015"/>
        <a:ext cx="2070124" cy="1242074"/>
      </dsp:txXfrm>
    </dsp:sp>
    <dsp:sp modelId="{808D44AA-4586-7944-8D63-D6C8296A500E}">
      <dsp:nvSpPr>
        <dsp:cNvPr id="0" name=""/>
        <dsp:cNvSpPr/>
      </dsp:nvSpPr>
      <dsp:spPr>
        <a:xfrm>
          <a:off x="2736837" y="2015"/>
          <a:ext cx="2070124" cy="12420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Red Ribbon Award Winner- An outstanding 8</a:t>
          </a:r>
          <a:r>
            <a:rPr lang="en-US" sz="1400" kern="1200" baseline="30000"/>
            <a:t>th</a:t>
          </a:r>
          <a:r>
            <a:rPr lang="en-US" sz="1400" kern="1200"/>
            <a:t> grade student will be selected by faculty and staff through voting. </a:t>
          </a:r>
        </a:p>
      </dsp:txBody>
      <dsp:txXfrm>
        <a:off x="2736837" y="2015"/>
        <a:ext cx="2070124" cy="1242074"/>
      </dsp:txXfrm>
    </dsp:sp>
    <dsp:sp modelId="{01F092C7-F62A-3043-810F-719B6CCD66D0}">
      <dsp:nvSpPr>
        <dsp:cNvPr id="0" name=""/>
        <dsp:cNvSpPr/>
      </dsp:nvSpPr>
      <dsp:spPr>
        <a:xfrm>
          <a:off x="5013974" y="2015"/>
          <a:ext cx="2070124" cy="124207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Red Ribbon Ceremony will take place at the Daphne Civic Center </a:t>
          </a:r>
          <a:r>
            <a:rPr lang="en-US" sz="1400" i="0" kern="1200"/>
            <a:t>September 25th, 2023, at 6:00 pm</a:t>
          </a:r>
          <a:r>
            <a:rPr lang="en-US" sz="1400" kern="1200"/>
            <a:t> </a:t>
          </a:r>
        </a:p>
      </dsp:txBody>
      <dsp:txXfrm>
        <a:off x="5013974" y="2015"/>
        <a:ext cx="2070124" cy="1242074"/>
      </dsp:txXfrm>
    </dsp:sp>
    <dsp:sp modelId="{C1F5A8BC-DA1B-FC43-8D11-F7F56F0917C9}">
      <dsp:nvSpPr>
        <dsp:cNvPr id="0" name=""/>
        <dsp:cNvSpPr/>
      </dsp:nvSpPr>
      <dsp:spPr>
        <a:xfrm>
          <a:off x="1598268" y="1451103"/>
          <a:ext cx="2070124" cy="12420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This year’s theme is: </a:t>
          </a:r>
        </a:p>
      </dsp:txBody>
      <dsp:txXfrm>
        <a:off x="1598268" y="1451103"/>
        <a:ext cx="2070124" cy="1242074"/>
      </dsp:txXfrm>
    </dsp:sp>
    <dsp:sp modelId="{B8AEDA87-745F-C44C-A1BD-C27A6B7C2748}">
      <dsp:nvSpPr>
        <dsp:cNvPr id="0" name=""/>
        <dsp:cNvSpPr/>
      </dsp:nvSpPr>
      <dsp:spPr>
        <a:xfrm>
          <a:off x="3875406" y="1451103"/>
          <a:ext cx="2070124" cy="124207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"We Love Our Veterans &amp; First Responders!” </a:t>
          </a:r>
          <a:endParaRPr lang="en-US" sz="1400" kern="1200"/>
        </a:p>
      </dsp:txBody>
      <dsp:txXfrm>
        <a:off x="3875406" y="1451103"/>
        <a:ext cx="2070124" cy="12420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58E2D-7EDC-4E08-9606-1C88FA11CBD9}">
      <dsp:nvSpPr>
        <dsp:cNvPr id="0" name=""/>
        <dsp:cNvSpPr/>
      </dsp:nvSpPr>
      <dsp:spPr>
        <a:xfrm>
          <a:off x="0" y="2767"/>
          <a:ext cx="3999900" cy="589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D4F84-AD24-4677-8653-70B24EB8A911}">
      <dsp:nvSpPr>
        <dsp:cNvPr id="0" name=""/>
        <dsp:cNvSpPr/>
      </dsp:nvSpPr>
      <dsp:spPr>
        <a:xfrm>
          <a:off x="178296" y="135384"/>
          <a:ext cx="324175" cy="3241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B7144-C4CA-45E1-9678-FE5E9098DD19}">
      <dsp:nvSpPr>
        <dsp:cNvPr id="0" name=""/>
        <dsp:cNvSpPr/>
      </dsp:nvSpPr>
      <dsp:spPr>
        <a:xfrm>
          <a:off x="680768" y="2767"/>
          <a:ext cx="3319131" cy="58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79" tIns="62379" rIns="62379" bIns="62379" numCol="1" spcCol="1270" anchor="ctr" anchorCtr="0">
          <a:noAutofit/>
        </a:bodyPr>
        <a:lstStyle/>
        <a:p>
          <a:pPr marL="0" lvl="0" indent="0" algn="l" defTabSz="666750">
            <a:lnSpc>
              <a:spcPct val="100000"/>
            </a:lnSpc>
            <a:spcBef>
              <a:spcPct val="0"/>
            </a:spcBef>
            <a:spcAft>
              <a:spcPct val="35000"/>
            </a:spcAft>
            <a:buNone/>
          </a:pPr>
          <a:r>
            <a:rPr lang="en-US" sz="1500" kern="1200"/>
            <a:t>8</a:t>
          </a:r>
          <a:r>
            <a:rPr lang="en-US" sz="1500" kern="1200" baseline="30000"/>
            <a:t>th</a:t>
          </a:r>
          <a:r>
            <a:rPr lang="en-US" sz="1500" kern="1200"/>
            <a:t> Grade students create a 4-year plan</a:t>
          </a:r>
        </a:p>
      </dsp:txBody>
      <dsp:txXfrm>
        <a:off x="680768" y="2767"/>
        <a:ext cx="3319131" cy="589409"/>
      </dsp:txXfrm>
    </dsp:sp>
    <dsp:sp modelId="{ED969F47-29D3-48A0-9824-7F0AEBC761E1}">
      <dsp:nvSpPr>
        <dsp:cNvPr id="0" name=""/>
        <dsp:cNvSpPr/>
      </dsp:nvSpPr>
      <dsp:spPr>
        <a:xfrm>
          <a:off x="0" y="739529"/>
          <a:ext cx="3999900" cy="589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D95DD-E0AA-4E8F-BE3A-4BB957547A85}">
      <dsp:nvSpPr>
        <dsp:cNvPr id="0" name=""/>
        <dsp:cNvSpPr/>
      </dsp:nvSpPr>
      <dsp:spPr>
        <a:xfrm>
          <a:off x="178296" y="872146"/>
          <a:ext cx="324175" cy="3241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1DF5AA-59A0-4AE2-AEB7-FCAE14FC35D1}">
      <dsp:nvSpPr>
        <dsp:cNvPr id="0" name=""/>
        <dsp:cNvSpPr/>
      </dsp:nvSpPr>
      <dsp:spPr>
        <a:xfrm>
          <a:off x="680768" y="739529"/>
          <a:ext cx="3319131" cy="58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79" tIns="62379" rIns="62379" bIns="62379" numCol="1" spcCol="1270" anchor="ctr" anchorCtr="0">
          <a:noAutofit/>
        </a:bodyPr>
        <a:lstStyle/>
        <a:p>
          <a:pPr marL="0" lvl="0" indent="0" algn="l" defTabSz="666750">
            <a:lnSpc>
              <a:spcPct val="100000"/>
            </a:lnSpc>
            <a:spcBef>
              <a:spcPct val="0"/>
            </a:spcBef>
            <a:spcAft>
              <a:spcPct val="35000"/>
            </a:spcAft>
            <a:buNone/>
          </a:pPr>
          <a:r>
            <a:rPr lang="en-US" sz="1500" kern="1200"/>
            <a:t>Explore Careers</a:t>
          </a:r>
        </a:p>
      </dsp:txBody>
      <dsp:txXfrm>
        <a:off x="680768" y="739529"/>
        <a:ext cx="3319131" cy="589409"/>
      </dsp:txXfrm>
    </dsp:sp>
    <dsp:sp modelId="{CCAFFC3C-D7E5-4598-B19F-122490D08592}">
      <dsp:nvSpPr>
        <dsp:cNvPr id="0" name=""/>
        <dsp:cNvSpPr/>
      </dsp:nvSpPr>
      <dsp:spPr>
        <a:xfrm>
          <a:off x="0" y="1476292"/>
          <a:ext cx="3999900" cy="589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A7176-92E7-4608-84D0-A885A26DD0F7}">
      <dsp:nvSpPr>
        <dsp:cNvPr id="0" name=""/>
        <dsp:cNvSpPr/>
      </dsp:nvSpPr>
      <dsp:spPr>
        <a:xfrm>
          <a:off x="178296" y="1608909"/>
          <a:ext cx="324175" cy="3241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3A1EF-CE05-4BE9-B2F0-87D08DA78FDB}">
      <dsp:nvSpPr>
        <dsp:cNvPr id="0" name=""/>
        <dsp:cNvSpPr/>
      </dsp:nvSpPr>
      <dsp:spPr>
        <a:xfrm>
          <a:off x="680768" y="1476292"/>
          <a:ext cx="3319131" cy="58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79" tIns="62379" rIns="62379" bIns="62379" numCol="1" spcCol="1270" anchor="ctr" anchorCtr="0">
          <a:noAutofit/>
        </a:bodyPr>
        <a:lstStyle/>
        <a:p>
          <a:pPr marL="0" lvl="0" indent="0" algn="l" defTabSz="666750">
            <a:lnSpc>
              <a:spcPct val="100000"/>
            </a:lnSpc>
            <a:spcBef>
              <a:spcPct val="0"/>
            </a:spcBef>
            <a:spcAft>
              <a:spcPct val="35000"/>
            </a:spcAft>
            <a:buNone/>
          </a:pPr>
          <a:r>
            <a:rPr lang="en-US" sz="1500" kern="1200"/>
            <a:t>Take personal interest surveys</a:t>
          </a:r>
        </a:p>
      </dsp:txBody>
      <dsp:txXfrm>
        <a:off x="680768" y="1476292"/>
        <a:ext cx="3319131" cy="589409"/>
      </dsp:txXfrm>
    </dsp:sp>
    <dsp:sp modelId="{01DC17C6-AF37-4B31-8B51-66FB0205D7C5}">
      <dsp:nvSpPr>
        <dsp:cNvPr id="0" name=""/>
        <dsp:cNvSpPr/>
      </dsp:nvSpPr>
      <dsp:spPr>
        <a:xfrm>
          <a:off x="0" y="2213054"/>
          <a:ext cx="3999900" cy="589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A3945-B8B3-451E-AF3B-15F6C66F375B}">
      <dsp:nvSpPr>
        <dsp:cNvPr id="0" name=""/>
        <dsp:cNvSpPr/>
      </dsp:nvSpPr>
      <dsp:spPr>
        <a:xfrm>
          <a:off x="178296" y="2345671"/>
          <a:ext cx="324175" cy="3241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C9E10-90DA-44E3-ACA1-5D46A7A868DC}">
      <dsp:nvSpPr>
        <dsp:cNvPr id="0" name=""/>
        <dsp:cNvSpPr/>
      </dsp:nvSpPr>
      <dsp:spPr>
        <a:xfrm>
          <a:off x="680768" y="2213054"/>
          <a:ext cx="3319131" cy="58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79" tIns="62379" rIns="62379" bIns="62379" numCol="1" spcCol="1270" anchor="ctr" anchorCtr="0">
          <a:noAutofit/>
        </a:bodyPr>
        <a:lstStyle/>
        <a:p>
          <a:pPr marL="0" lvl="0" indent="0" algn="l" defTabSz="666750">
            <a:lnSpc>
              <a:spcPct val="100000"/>
            </a:lnSpc>
            <a:spcBef>
              <a:spcPct val="0"/>
            </a:spcBef>
            <a:spcAft>
              <a:spcPct val="35000"/>
            </a:spcAft>
            <a:buNone/>
          </a:pPr>
          <a:r>
            <a:rPr lang="en-US" sz="1500" kern="1200"/>
            <a:t>Research specific careers and educational requirements</a:t>
          </a:r>
        </a:p>
      </dsp:txBody>
      <dsp:txXfrm>
        <a:off x="680768" y="2213054"/>
        <a:ext cx="3319131" cy="589409"/>
      </dsp:txXfrm>
    </dsp:sp>
    <dsp:sp modelId="{4C336EEA-8104-4B6F-AABC-A4A6197187F9}">
      <dsp:nvSpPr>
        <dsp:cNvPr id="0" name=""/>
        <dsp:cNvSpPr/>
      </dsp:nvSpPr>
      <dsp:spPr>
        <a:xfrm>
          <a:off x="0" y="2949816"/>
          <a:ext cx="3999900" cy="589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63308A-42B8-476E-BEBB-09C3628FD6CC}">
      <dsp:nvSpPr>
        <dsp:cNvPr id="0" name=""/>
        <dsp:cNvSpPr/>
      </dsp:nvSpPr>
      <dsp:spPr>
        <a:xfrm>
          <a:off x="178296" y="3082434"/>
          <a:ext cx="324175" cy="3241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AC3EA-938F-46D7-8F4E-01CF593E7833}">
      <dsp:nvSpPr>
        <dsp:cNvPr id="0" name=""/>
        <dsp:cNvSpPr/>
      </dsp:nvSpPr>
      <dsp:spPr>
        <a:xfrm>
          <a:off x="680768" y="2949816"/>
          <a:ext cx="3319131" cy="58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79" tIns="62379" rIns="62379" bIns="62379" numCol="1" spcCol="1270" anchor="ctr" anchorCtr="0">
          <a:noAutofit/>
        </a:bodyPr>
        <a:lstStyle/>
        <a:p>
          <a:pPr marL="0" lvl="0" indent="0" algn="l" defTabSz="666750">
            <a:lnSpc>
              <a:spcPct val="100000"/>
            </a:lnSpc>
            <a:spcBef>
              <a:spcPct val="0"/>
            </a:spcBef>
            <a:spcAft>
              <a:spcPct val="35000"/>
            </a:spcAft>
            <a:buNone/>
          </a:pPr>
          <a:r>
            <a:rPr lang="en-US" sz="1500" kern="1200" dirty="0"/>
            <a:t>Activities to begin second semester</a:t>
          </a:r>
        </a:p>
      </dsp:txBody>
      <dsp:txXfrm>
        <a:off x="680768" y="2949816"/>
        <a:ext cx="3319131" cy="589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36A97-42B9-3847-80EA-1571DD2B440C}">
      <dsp:nvSpPr>
        <dsp:cNvPr id="0" name=""/>
        <dsp:cNvSpPr/>
      </dsp:nvSpPr>
      <dsp:spPr>
        <a:xfrm>
          <a:off x="1044117" y="422"/>
          <a:ext cx="4176468" cy="5486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035" tIns="139355" rIns="81035" bIns="139355" numCol="1" spcCol="1270" anchor="ctr" anchorCtr="0">
          <a:noAutofit/>
        </a:bodyPr>
        <a:lstStyle/>
        <a:p>
          <a:pPr marL="0" lvl="0" indent="0" algn="l" defTabSz="488950">
            <a:lnSpc>
              <a:spcPct val="90000"/>
            </a:lnSpc>
            <a:spcBef>
              <a:spcPct val="0"/>
            </a:spcBef>
            <a:spcAft>
              <a:spcPct val="35000"/>
            </a:spcAft>
            <a:buNone/>
          </a:pPr>
          <a:r>
            <a:rPr lang="en-US" sz="1100" kern="1200" dirty="0"/>
            <a:t>Provide resources to students and parents for a variety of reasons including outside counseling services and community resources.</a:t>
          </a:r>
        </a:p>
      </dsp:txBody>
      <dsp:txXfrm>
        <a:off x="1044117" y="422"/>
        <a:ext cx="4176468" cy="548639"/>
      </dsp:txXfrm>
    </dsp:sp>
    <dsp:sp modelId="{C84EBB44-A6F7-9241-8BFE-60698E19C17C}">
      <dsp:nvSpPr>
        <dsp:cNvPr id="0" name=""/>
        <dsp:cNvSpPr/>
      </dsp:nvSpPr>
      <dsp:spPr>
        <a:xfrm>
          <a:off x="0" y="422"/>
          <a:ext cx="1044117" cy="5486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51" tIns="54193" rIns="55251" bIns="54193" numCol="1" spcCol="1270" anchor="ctr" anchorCtr="0">
          <a:noAutofit/>
        </a:bodyPr>
        <a:lstStyle/>
        <a:p>
          <a:pPr marL="0" lvl="0" indent="0" algn="ctr" defTabSz="622300">
            <a:lnSpc>
              <a:spcPct val="90000"/>
            </a:lnSpc>
            <a:spcBef>
              <a:spcPct val="0"/>
            </a:spcBef>
            <a:spcAft>
              <a:spcPct val="35000"/>
            </a:spcAft>
            <a:buNone/>
          </a:pPr>
          <a:r>
            <a:rPr lang="en-US" sz="1400" kern="1200" dirty="0"/>
            <a:t>Resources</a:t>
          </a:r>
        </a:p>
      </dsp:txBody>
      <dsp:txXfrm>
        <a:off x="0" y="422"/>
        <a:ext cx="1044117" cy="548639"/>
      </dsp:txXfrm>
    </dsp:sp>
    <dsp:sp modelId="{6B260EE0-9C9C-4349-A2E8-78EF54CD7013}">
      <dsp:nvSpPr>
        <dsp:cNvPr id="0" name=""/>
        <dsp:cNvSpPr/>
      </dsp:nvSpPr>
      <dsp:spPr>
        <a:xfrm>
          <a:off x="1044117" y="581980"/>
          <a:ext cx="4176468" cy="5486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035" tIns="139355" rIns="81035" bIns="139355" numCol="1" spcCol="1270" anchor="ctr" anchorCtr="0">
          <a:noAutofit/>
        </a:bodyPr>
        <a:lstStyle/>
        <a:p>
          <a:pPr marL="0" lvl="0" indent="0" algn="l" defTabSz="488950">
            <a:lnSpc>
              <a:spcPct val="90000"/>
            </a:lnSpc>
            <a:spcBef>
              <a:spcPct val="0"/>
            </a:spcBef>
            <a:spcAft>
              <a:spcPct val="35000"/>
            </a:spcAft>
            <a:buNone/>
          </a:pPr>
          <a:r>
            <a:rPr lang="en-US" sz="1100" kern="1200"/>
            <a:t>Facilitate counseling and prevention lessons to all students such as anti-bullying/kindness</a:t>
          </a:r>
        </a:p>
      </dsp:txBody>
      <dsp:txXfrm>
        <a:off x="1044117" y="581980"/>
        <a:ext cx="4176468" cy="548639"/>
      </dsp:txXfrm>
    </dsp:sp>
    <dsp:sp modelId="{658F1AA4-79C0-DC47-A317-6FBB6ED34DA8}">
      <dsp:nvSpPr>
        <dsp:cNvPr id="0" name=""/>
        <dsp:cNvSpPr/>
      </dsp:nvSpPr>
      <dsp:spPr>
        <a:xfrm>
          <a:off x="0" y="581980"/>
          <a:ext cx="1044117" cy="5486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51" tIns="54193" rIns="55251" bIns="54193" numCol="1" spcCol="1270" anchor="ctr" anchorCtr="0">
          <a:noAutofit/>
        </a:bodyPr>
        <a:lstStyle/>
        <a:p>
          <a:pPr marL="0" lvl="0" indent="0" algn="ctr" defTabSz="622300">
            <a:lnSpc>
              <a:spcPct val="90000"/>
            </a:lnSpc>
            <a:spcBef>
              <a:spcPct val="0"/>
            </a:spcBef>
            <a:spcAft>
              <a:spcPct val="35000"/>
            </a:spcAft>
            <a:buNone/>
          </a:pPr>
          <a:r>
            <a:rPr lang="en-US" sz="1400" kern="1200"/>
            <a:t>Facilitate</a:t>
          </a:r>
        </a:p>
      </dsp:txBody>
      <dsp:txXfrm>
        <a:off x="0" y="581980"/>
        <a:ext cx="1044117" cy="548639"/>
      </dsp:txXfrm>
    </dsp:sp>
    <dsp:sp modelId="{CD34F565-46D5-5E49-9B1C-A4B723DF9678}">
      <dsp:nvSpPr>
        <dsp:cNvPr id="0" name=""/>
        <dsp:cNvSpPr/>
      </dsp:nvSpPr>
      <dsp:spPr>
        <a:xfrm>
          <a:off x="1044117" y="1163538"/>
          <a:ext cx="4176468" cy="5486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035" tIns="139355" rIns="81035" bIns="139355" numCol="1" spcCol="1270" anchor="ctr" anchorCtr="0">
          <a:noAutofit/>
        </a:bodyPr>
        <a:lstStyle/>
        <a:p>
          <a:pPr marL="0" lvl="0" indent="0" algn="l" defTabSz="488950">
            <a:lnSpc>
              <a:spcPct val="90000"/>
            </a:lnSpc>
            <a:spcBef>
              <a:spcPct val="0"/>
            </a:spcBef>
            <a:spcAft>
              <a:spcPct val="35000"/>
            </a:spcAft>
            <a:buNone/>
          </a:pPr>
          <a:r>
            <a:rPr lang="en-US" sz="1100" kern="1200"/>
            <a:t>Facilitate creation of student 4-year plans </a:t>
          </a:r>
        </a:p>
      </dsp:txBody>
      <dsp:txXfrm>
        <a:off x="1044117" y="1163538"/>
        <a:ext cx="4176468" cy="548639"/>
      </dsp:txXfrm>
    </dsp:sp>
    <dsp:sp modelId="{102ECD53-2163-CE40-9B26-62745728DA85}">
      <dsp:nvSpPr>
        <dsp:cNvPr id="0" name=""/>
        <dsp:cNvSpPr/>
      </dsp:nvSpPr>
      <dsp:spPr>
        <a:xfrm>
          <a:off x="0" y="1163538"/>
          <a:ext cx="1044117" cy="5486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51" tIns="54193" rIns="55251" bIns="54193" numCol="1" spcCol="1270" anchor="ctr" anchorCtr="0">
          <a:noAutofit/>
        </a:bodyPr>
        <a:lstStyle/>
        <a:p>
          <a:pPr marL="0" lvl="0" indent="0" algn="ctr" defTabSz="622300">
            <a:lnSpc>
              <a:spcPct val="90000"/>
            </a:lnSpc>
            <a:spcBef>
              <a:spcPct val="0"/>
            </a:spcBef>
            <a:spcAft>
              <a:spcPct val="35000"/>
            </a:spcAft>
            <a:buNone/>
          </a:pPr>
          <a:r>
            <a:rPr lang="en-US" sz="1400" kern="1200" dirty="0"/>
            <a:t>4-Year Plan</a:t>
          </a:r>
        </a:p>
      </dsp:txBody>
      <dsp:txXfrm>
        <a:off x="0" y="1163538"/>
        <a:ext cx="1044117" cy="548639"/>
      </dsp:txXfrm>
    </dsp:sp>
    <dsp:sp modelId="{275C13FC-0877-8144-9D93-0EC52E0A10ED}">
      <dsp:nvSpPr>
        <dsp:cNvPr id="0" name=""/>
        <dsp:cNvSpPr/>
      </dsp:nvSpPr>
      <dsp:spPr>
        <a:xfrm>
          <a:off x="1044117" y="1745096"/>
          <a:ext cx="4176468" cy="5486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035" tIns="139355" rIns="81035" bIns="139355" numCol="1" spcCol="1270" anchor="ctr" anchorCtr="0">
          <a:noAutofit/>
        </a:bodyPr>
        <a:lstStyle/>
        <a:p>
          <a:pPr marL="0" lvl="0" indent="0" algn="l" defTabSz="488950">
            <a:lnSpc>
              <a:spcPct val="90000"/>
            </a:lnSpc>
            <a:spcBef>
              <a:spcPct val="0"/>
            </a:spcBef>
            <a:spcAft>
              <a:spcPct val="35000"/>
            </a:spcAft>
            <a:buNone/>
          </a:pPr>
          <a:r>
            <a:rPr lang="en-US" sz="1100" kern="1200"/>
            <a:t>Conduct small group counseling for students</a:t>
          </a:r>
        </a:p>
      </dsp:txBody>
      <dsp:txXfrm>
        <a:off x="1044117" y="1745096"/>
        <a:ext cx="4176468" cy="548639"/>
      </dsp:txXfrm>
    </dsp:sp>
    <dsp:sp modelId="{78BA2A81-3694-C54A-AE14-36CF413BD6AE}">
      <dsp:nvSpPr>
        <dsp:cNvPr id="0" name=""/>
        <dsp:cNvSpPr/>
      </dsp:nvSpPr>
      <dsp:spPr>
        <a:xfrm>
          <a:off x="0" y="1745096"/>
          <a:ext cx="1044117" cy="5486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51" tIns="54193" rIns="55251" bIns="54193" numCol="1" spcCol="1270" anchor="ctr" anchorCtr="0">
          <a:noAutofit/>
        </a:bodyPr>
        <a:lstStyle/>
        <a:p>
          <a:pPr marL="0" lvl="0" indent="0" algn="ctr" defTabSz="622300">
            <a:lnSpc>
              <a:spcPct val="90000"/>
            </a:lnSpc>
            <a:spcBef>
              <a:spcPct val="0"/>
            </a:spcBef>
            <a:spcAft>
              <a:spcPct val="35000"/>
            </a:spcAft>
            <a:buNone/>
          </a:pPr>
          <a:r>
            <a:rPr lang="en-US" sz="1400" kern="1200" dirty="0"/>
            <a:t>Conduct</a:t>
          </a:r>
        </a:p>
      </dsp:txBody>
      <dsp:txXfrm>
        <a:off x="0" y="1745096"/>
        <a:ext cx="1044117" cy="548639"/>
      </dsp:txXfrm>
    </dsp:sp>
    <dsp:sp modelId="{C4EBB67F-48BF-DD48-A174-5819F4F6182A}">
      <dsp:nvSpPr>
        <dsp:cNvPr id="0" name=""/>
        <dsp:cNvSpPr/>
      </dsp:nvSpPr>
      <dsp:spPr>
        <a:xfrm>
          <a:off x="1044117" y="2326654"/>
          <a:ext cx="4176468" cy="5486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035" tIns="139355" rIns="81035" bIns="139355" numCol="1" spcCol="1270" anchor="ctr" anchorCtr="0">
          <a:noAutofit/>
        </a:bodyPr>
        <a:lstStyle/>
        <a:p>
          <a:pPr marL="0" lvl="0" indent="0" algn="l" defTabSz="488950">
            <a:lnSpc>
              <a:spcPct val="90000"/>
            </a:lnSpc>
            <a:spcBef>
              <a:spcPct val="0"/>
            </a:spcBef>
            <a:spcAft>
              <a:spcPct val="35000"/>
            </a:spcAft>
            <a:buNone/>
          </a:pPr>
          <a:r>
            <a:rPr lang="en-US" sz="1100" kern="1200"/>
            <a:t>Coordinate guest speakers for student events</a:t>
          </a:r>
        </a:p>
      </dsp:txBody>
      <dsp:txXfrm>
        <a:off x="1044117" y="2326654"/>
        <a:ext cx="4176468" cy="548639"/>
      </dsp:txXfrm>
    </dsp:sp>
    <dsp:sp modelId="{34892727-FA21-504B-9AB4-8EC31A29BD39}">
      <dsp:nvSpPr>
        <dsp:cNvPr id="0" name=""/>
        <dsp:cNvSpPr/>
      </dsp:nvSpPr>
      <dsp:spPr>
        <a:xfrm>
          <a:off x="0" y="2326654"/>
          <a:ext cx="1044117" cy="5486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51" tIns="54193" rIns="55251" bIns="54193" numCol="1" spcCol="1270" anchor="ctr" anchorCtr="0">
          <a:noAutofit/>
        </a:bodyPr>
        <a:lstStyle/>
        <a:p>
          <a:pPr marL="0" lvl="0" indent="0" algn="ctr" defTabSz="622300">
            <a:lnSpc>
              <a:spcPct val="90000"/>
            </a:lnSpc>
            <a:spcBef>
              <a:spcPct val="0"/>
            </a:spcBef>
            <a:spcAft>
              <a:spcPct val="35000"/>
            </a:spcAft>
            <a:buNone/>
          </a:pPr>
          <a:r>
            <a:rPr lang="en-US" sz="1400" kern="1200"/>
            <a:t>Coordinate</a:t>
          </a:r>
        </a:p>
      </dsp:txBody>
      <dsp:txXfrm>
        <a:off x="0" y="2326654"/>
        <a:ext cx="1044117" cy="548639"/>
      </dsp:txXfrm>
    </dsp:sp>
    <dsp:sp modelId="{43B382BC-F8C4-2C48-8563-30D6EC5A43F5}">
      <dsp:nvSpPr>
        <dsp:cNvPr id="0" name=""/>
        <dsp:cNvSpPr/>
      </dsp:nvSpPr>
      <dsp:spPr>
        <a:xfrm>
          <a:off x="1044117" y="2908213"/>
          <a:ext cx="4176468" cy="5486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035" tIns="139355" rIns="81035" bIns="139355" numCol="1" spcCol="1270" anchor="ctr" anchorCtr="0">
          <a:noAutofit/>
        </a:bodyPr>
        <a:lstStyle/>
        <a:p>
          <a:pPr marL="0" lvl="0" indent="0" algn="l" defTabSz="488950">
            <a:lnSpc>
              <a:spcPct val="90000"/>
            </a:lnSpc>
            <a:spcBef>
              <a:spcPct val="0"/>
            </a:spcBef>
            <a:spcAft>
              <a:spcPct val="35000"/>
            </a:spcAft>
            <a:buNone/>
          </a:pPr>
          <a:r>
            <a:rPr lang="en-US" sz="1100" kern="1200"/>
            <a:t>Facilitate transitional activities for rising 7th grade students and rising 9th grade students</a:t>
          </a:r>
        </a:p>
      </dsp:txBody>
      <dsp:txXfrm>
        <a:off x="1044117" y="2908213"/>
        <a:ext cx="4176468" cy="548639"/>
      </dsp:txXfrm>
    </dsp:sp>
    <dsp:sp modelId="{44366FCC-E552-0941-BE42-0E79B5F31E01}">
      <dsp:nvSpPr>
        <dsp:cNvPr id="0" name=""/>
        <dsp:cNvSpPr/>
      </dsp:nvSpPr>
      <dsp:spPr>
        <a:xfrm>
          <a:off x="0" y="2908213"/>
          <a:ext cx="1044117" cy="5486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51" tIns="54193" rIns="55251" bIns="54193" numCol="1" spcCol="1270" anchor="ctr" anchorCtr="0">
          <a:noAutofit/>
        </a:bodyPr>
        <a:lstStyle/>
        <a:p>
          <a:pPr marL="0" lvl="0" indent="0" algn="ctr" defTabSz="622300">
            <a:lnSpc>
              <a:spcPct val="90000"/>
            </a:lnSpc>
            <a:spcBef>
              <a:spcPct val="0"/>
            </a:spcBef>
            <a:spcAft>
              <a:spcPct val="35000"/>
            </a:spcAft>
            <a:buNone/>
          </a:pPr>
          <a:r>
            <a:rPr lang="en-US" sz="1400" kern="1200" dirty="0"/>
            <a:t>Transition</a:t>
          </a:r>
        </a:p>
      </dsp:txBody>
      <dsp:txXfrm>
        <a:off x="0" y="2908213"/>
        <a:ext cx="1044117" cy="5486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464AE-FE51-FD48-A223-E8B6D910EFE2}">
      <dsp:nvSpPr>
        <dsp:cNvPr id="0" name=""/>
        <dsp:cNvSpPr/>
      </dsp:nvSpPr>
      <dsp:spPr>
        <a:xfrm>
          <a:off x="2459" y="269625"/>
          <a:ext cx="1951498" cy="11708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Ms. Mallett</a:t>
          </a:r>
        </a:p>
      </dsp:txBody>
      <dsp:txXfrm>
        <a:off x="2459" y="269625"/>
        <a:ext cx="1951498" cy="1170899"/>
      </dsp:txXfrm>
    </dsp:sp>
    <dsp:sp modelId="{0E1919C6-A5E7-7444-840C-7F608883C37C}">
      <dsp:nvSpPr>
        <dsp:cNvPr id="0" name=""/>
        <dsp:cNvSpPr/>
      </dsp:nvSpPr>
      <dsp:spPr>
        <a:xfrm>
          <a:off x="2149108" y="269625"/>
          <a:ext cx="1951498" cy="11708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8</a:t>
          </a:r>
          <a:r>
            <a:rPr lang="en-US" sz="1600" kern="1200" baseline="30000"/>
            <a:t>th</a:t>
          </a:r>
          <a:r>
            <a:rPr lang="en-US" sz="1600" kern="1200"/>
            <a:t> Grade Counselor</a:t>
          </a:r>
        </a:p>
      </dsp:txBody>
      <dsp:txXfrm>
        <a:off x="2149108" y="269625"/>
        <a:ext cx="1951498" cy="1170899"/>
      </dsp:txXfrm>
    </dsp:sp>
    <dsp:sp modelId="{A1B12236-B3D4-304F-A727-C37136AC0C6E}">
      <dsp:nvSpPr>
        <dsp:cNvPr id="0" name=""/>
        <dsp:cNvSpPr/>
      </dsp:nvSpPr>
      <dsp:spPr>
        <a:xfrm>
          <a:off x="4295757" y="269625"/>
          <a:ext cx="1951498" cy="1170899"/>
        </a:xfrm>
        <a:prstGeom prst="rect">
          <a:avLst/>
        </a:prstGeom>
        <a:solidFill>
          <a:schemeClr val="bg1">
            <a:lumMod val="8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hlinkClick xmlns:r="http://schemas.openxmlformats.org/officeDocument/2006/relationships" r:id="rId1"/>
            </a:rPr>
            <a:t>lmallett@bcbe.org</a:t>
          </a:r>
          <a:endParaRPr lang="en-US" sz="1600" kern="1200"/>
        </a:p>
      </dsp:txBody>
      <dsp:txXfrm>
        <a:off x="4295757" y="269625"/>
        <a:ext cx="1951498" cy="1170899"/>
      </dsp:txXfrm>
    </dsp:sp>
    <dsp:sp modelId="{B6F6E748-96AB-F740-8654-CB92D08A8F2D}">
      <dsp:nvSpPr>
        <dsp:cNvPr id="0" name=""/>
        <dsp:cNvSpPr/>
      </dsp:nvSpPr>
      <dsp:spPr>
        <a:xfrm>
          <a:off x="6442406" y="269625"/>
          <a:ext cx="1951498" cy="1170899"/>
        </a:xfrm>
        <a:prstGeom prst="rect">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251 947-2327</a:t>
          </a:r>
        </a:p>
      </dsp:txBody>
      <dsp:txXfrm>
        <a:off x="6442406" y="269625"/>
        <a:ext cx="1951498" cy="1170899"/>
      </dsp:txXfrm>
    </dsp:sp>
    <dsp:sp modelId="{5D966F5D-5B6C-7A4C-81DF-1744EF04B271}">
      <dsp:nvSpPr>
        <dsp:cNvPr id="0" name=""/>
        <dsp:cNvSpPr/>
      </dsp:nvSpPr>
      <dsp:spPr>
        <a:xfrm>
          <a:off x="2459" y="1635674"/>
          <a:ext cx="1951498" cy="11708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Mrs. Perry</a:t>
          </a:r>
        </a:p>
      </dsp:txBody>
      <dsp:txXfrm>
        <a:off x="2459" y="1635674"/>
        <a:ext cx="1951498" cy="1170899"/>
      </dsp:txXfrm>
    </dsp:sp>
    <dsp:sp modelId="{371698EB-67D0-BD4C-ABF2-35962E515331}">
      <dsp:nvSpPr>
        <dsp:cNvPr id="0" name=""/>
        <dsp:cNvSpPr/>
      </dsp:nvSpPr>
      <dsp:spPr>
        <a:xfrm>
          <a:off x="2149108" y="1635674"/>
          <a:ext cx="1951498" cy="11708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7</a:t>
          </a:r>
          <a:r>
            <a:rPr lang="en-US" sz="1600" kern="1200" baseline="30000"/>
            <a:t>th</a:t>
          </a:r>
          <a:r>
            <a:rPr lang="en-US" sz="1600" kern="1200"/>
            <a:t> Grade Counselor</a:t>
          </a:r>
        </a:p>
      </dsp:txBody>
      <dsp:txXfrm>
        <a:off x="2149108" y="1635674"/>
        <a:ext cx="1951498" cy="1170899"/>
      </dsp:txXfrm>
    </dsp:sp>
    <dsp:sp modelId="{3678C467-1965-C34C-923C-E88A431F51CE}">
      <dsp:nvSpPr>
        <dsp:cNvPr id="0" name=""/>
        <dsp:cNvSpPr/>
      </dsp:nvSpPr>
      <dsp:spPr>
        <a:xfrm>
          <a:off x="4295757" y="1635674"/>
          <a:ext cx="1951498" cy="1170899"/>
        </a:xfrm>
        <a:prstGeom prst="rect">
          <a:avLst/>
        </a:prstGeom>
        <a:solidFill>
          <a:schemeClr val="bg1">
            <a:lumMod val="8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hlinkClick xmlns:r="http://schemas.openxmlformats.org/officeDocument/2006/relationships" r:id="rId2"/>
            </a:rPr>
            <a:t>lperry@bcbe.org</a:t>
          </a:r>
          <a:endParaRPr lang="en-US" sz="1600" kern="1200"/>
        </a:p>
      </dsp:txBody>
      <dsp:txXfrm>
        <a:off x="4295757" y="1635674"/>
        <a:ext cx="1951498" cy="1170899"/>
      </dsp:txXfrm>
    </dsp:sp>
    <dsp:sp modelId="{448DE09C-66D4-7C43-8634-B24C7DB8DDC4}">
      <dsp:nvSpPr>
        <dsp:cNvPr id="0" name=""/>
        <dsp:cNvSpPr/>
      </dsp:nvSpPr>
      <dsp:spPr>
        <a:xfrm>
          <a:off x="6442406" y="1635674"/>
          <a:ext cx="1951498" cy="11708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251 947-2327</a:t>
          </a:r>
        </a:p>
      </dsp:txBody>
      <dsp:txXfrm>
        <a:off x="6442406" y="1635674"/>
        <a:ext cx="1951498" cy="11708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8954b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8954b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fda577a7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fda577a7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fda577a7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fda577a7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fda577a78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fda577a7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fda577a7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fda577a7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fda577a7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fda577a7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8/22/23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46163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BB1C6-BF8F-4481-8AB2-603A1C8A906A}" type="datetimeFigureOut">
              <a:rPr lang="en-US" smtClean="0"/>
              <a:t>8/22/23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58623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8/22/23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06904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9344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8/22/23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602594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en-US"/>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4704588"/>
            <a:ext cx="1983232" cy="273844"/>
          </a:xfrm>
        </p:spPr>
        <p:txBody>
          <a:bodyPr/>
          <a:lstStyle/>
          <a:p>
            <a:fld id="{0F7F47CF-67C9-420C-80A5-E2069FF0C2DF}" type="datetimeFigureOut">
              <a:rPr lang="en-US" smtClean="0"/>
              <a:t>8/22/23</a:t>
            </a:fld>
            <a:endParaRPr lang="en-US" dirty="0"/>
          </a:p>
        </p:txBody>
      </p:sp>
      <p:sp>
        <p:nvSpPr>
          <p:cNvPr id="5" name="Footer Placeholder 4"/>
          <p:cNvSpPr>
            <a:spLocks noGrp="1"/>
          </p:cNvSpPr>
          <p:nvPr>
            <p:ph type="ftr" sz="quarter" idx="11"/>
          </p:nvPr>
        </p:nvSpPr>
        <p:spPr>
          <a:xfrm>
            <a:off x="1637031" y="4704588"/>
            <a:ext cx="4745736" cy="273844"/>
          </a:xfrm>
        </p:spPr>
        <p:txBody>
          <a:bodyPr/>
          <a:lstStyle/>
          <a:p>
            <a:endParaRPr lang="en-US"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632871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8/22/23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179005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8/22/23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700258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649AC-CB8F-4FF1-9A34-5861C74DD0A7}" type="datetimeFigureOut">
              <a:rPr lang="en-US" smtClean="0"/>
              <a:t>8/22/23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94466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8/22/23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310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8/22/23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64617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5143500"/>
          </a:xfrm>
          <a:solidFill>
            <a:schemeClr val="tx2">
              <a:lumMod val="20000"/>
              <a:lumOff val="80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8/22/23</a:t>
            </a:fld>
            <a:endParaRPr lang="en-US" dirty="0"/>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21707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C35BB1C6-BF8F-4481-8AB2-603A1C8A906A}" type="datetimeFigureOut">
              <a:rPr lang="en-US" smtClean="0"/>
              <a:t>8/22/23</a:t>
            </a:fld>
            <a:endParaRPr lang="en-US"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7054150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sldNum="0" hdr="0" ftr="0" dt="0"/>
  <p:txStyles>
    <p:titleStyle>
      <a:lvl1pPr algn="l" defTabSz="685800" rtl="0" eaLnBrk="1" latinLnBrk="0" hangingPunct="1">
        <a:lnSpc>
          <a:spcPct val="90000"/>
        </a:lnSpc>
        <a:spcBef>
          <a:spcPct val="0"/>
        </a:spcBef>
        <a:buNone/>
        <a:defRPr sz="405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5.jp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microsoft.com/office/2007/relationships/hdphoto" Target="../media/hdphoto1.wdp"/><Relationship Id="rId7" Type="http://schemas.openxmlformats.org/officeDocument/2006/relationships/diagramLayout" Target="../diagrams/layout4.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image" Target="../media/image10.png"/><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1" y="1095153"/>
            <a:ext cx="9143999" cy="225586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00000"/>
                </a:solidFill>
                <a:latin typeface="Arial" panose="020B0604020202020204" pitchFamily="34" charset="0"/>
              </a:rPr>
              <a:t>CBMS Parent Workshop</a:t>
            </a:r>
            <a:r>
              <a:rPr lang="en" sz="3000" dirty="0">
                <a:latin typeface="Arial" panose="020B0604020202020204" pitchFamily="34" charset="0"/>
              </a:rPr>
              <a:t> </a:t>
            </a:r>
            <a:endParaRPr sz="3000" dirty="0">
              <a:latin typeface="Arial" panose="020B0604020202020204" pitchFamily="34" charset="0"/>
            </a:endParaRPr>
          </a:p>
        </p:txBody>
      </p:sp>
      <p:sp>
        <p:nvSpPr>
          <p:cNvPr id="65" name="Google Shape;65;p13"/>
          <p:cNvSpPr txBox="1">
            <a:spLocks noGrp="1"/>
          </p:cNvSpPr>
          <p:nvPr>
            <p:ph type="subTitle" idx="1"/>
          </p:nvPr>
        </p:nvSpPr>
        <p:spPr>
          <a:xfrm>
            <a:off x="1" y="1605517"/>
            <a:ext cx="9144000" cy="174550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000000"/>
                </a:solidFill>
                <a:latin typeface="Merriweather"/>
                <a:ea typeface="Merriweather"/>
                <a:cs typeface="Merriweather"/>
                <a:sym typeface="Merriweather"/>
              </a:rPr>
              <a:t>SCHOOL COUNSELING PROGRAM</a:t>
            </a:r>
            <a:endParaRPr sz="2400" dirty="0">
              <a:solidFill>
                <a:srgbClr val="000000"/>
              </a:solidFill>
              <a:latin typeface="Merriweather"/>
              <a:ea typeface="Merriweather"/>
              <a:cs typeface="Merriweather"/>
              <a:sym typeface="Merriweather"/>
            </a:endParaRPr>
          </a:p>
          <a:p>
            <a:pPr marL="0" lvl="0" indent="0" algn="ctr" rtl="0">
              <a:spcBef>
                <a:spcPts val="0"/>
              </a:spcBef>
              <a:spcAft>
                <a:spcPts val="0"/>
              </a:spcAft>
              <a:buNone/>
            </a:pPr>
            <a:endParaRPr sz="2400" dirty="0">
              <a:solidFill>
                <a:srgbClr val="000000"/>
              </a:solidFill>
              <a:latin typeface="Merriweather"/>
              <a:ea typeface="Merriweather"/>
              <a:cs typeface="Merriweather"/>
              <a:sym typeface="Merriweather"/>
            </a:endParaRPr>
          </a:p>
          <a:p>
            <a:pPr marL="0" lvl="0" indent="0" algn="ctr" rtl="0">
              <a:spcBef>
                <a:spcPts val="0"/>
              </a:spcBef>
              <a:spcAft>
                <a:spcPts val="0"/>
              </a:spcAft>
              <a:buNone/>
            </a:pPr>
            <a:r>
              <a:rPr lang="en" sz="2400" dirty="0">
                <a:solidFill>
                  <a:srgbClr val="000000"/>
                </a:solidFill>
                <a:latin typeface="Merriweather"/>
                <a:ea typeface="Merriweather"/>
                <a:cs typeface="Merriweather"/>
                <a:sym typeface="Merriweather"/>
              </a:rPr>
              <a:t>Ms. Mallett and Mrs. Perry</a:t>
            </a:r>
          </a:p>
          <a:p>
            <a:pPr marL="0" lvl="0" indent="0" algn="ctr" rtl="0">
              <a:spcBef>
                <a:spcPts val="0"/>
              </a:spcBef>
              <a:spcAft>
                <a:spcPts val="0"/>
              </a:spcAft>
              <a:buNone/>
            </a:pPr>
            <a:endParaRPr lang="en" sz="2400" dirty="0">
              <a:solidFill>
                <a:srgbClr val="000000"/>
              </a:solidFill>
              <a:latin typeface="Merriweather"/>
              <a:ea typeface="Merriweather"/>
              <a:cs typeface="Merriweather"/>
              <a:sym typeface="Merriweather"/>
            </a:endParaRPr>
          </a:p>
          <a:p>
            <a:pPr marL="0" lvl="0" indent="0" algn="ctr" rtl="0">
              <a:spcBef>
                <a:spcPts val="0"/>
              </a:spcBef>
              <a:spcAft>
                <a:spcPts val="0"/>
              </a:spcAft>
              <a:buNone/>
            </a:pPr>
            <a:endParaRPr sz="2400" dirty="0">
              <a:solidFill>
                <a:srgbClr val="000000"/>
              </a:solidFill>
              <a:latin typeface="Merriweather"/>
              <a:ea typeface="Merriweather"/>
              <a:cs typeface="Merriweather"/>
              <a:sym typeface="Merriweather"/>
            </a:endParaRPr>
          </a:p>
        </p:txBody>
      </p:sp>
      <p:sp>
        <p:nvSpPr>
          <p:cNvPr id="66" name="Google Shape;66;p13"/>
          <p:cNvSpPr txBox="1"/>
          <p:nvPr/>
        </p:nvSpPr>
        <p:spPr>
          <a:xfrm>
            <a:off x="5378900" y="2083300"/>
            <a:ext cx="1918500" cy="64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itle 1">
            <a:extLst>
              <a:ext uri="{FF2B5EF4-FFF2-40B4-BE49-F238E27FC236}">
                <a16:creationId xmlns:a16="http://schemas.microsoft.com/office/drawing/2014/main" id="{695F91BE-F23C-104B-81F9-53BE02B6CA52}"/>
              </a:ext>
            </a:extLst>
          </p:cNvPr>
          <p:cNvSpPr>
            <a:spLocks noGrp="1"/>
          </p:cNvSpPr>
          <p:nvPr>
            <p:ph type="title"/>
          </p:nvPr>
        </p:nvSpPr>
        <p:spPr>
          <a:xfrm>
            <a:off x="0" y="1"/>
            <a:ext cx="9143999" cy="723014"/>
          </a:xfrm>
          <a:gradFill>
            <a:gsLst>
              <a:gs pos="0">
                <a:schemeClr val="bg1">
                  <a:lumMod val="75000"/>
                </a:schemeClr>
              </a:gs>
              <a:gs pos="100000">
                <a:schemeClr val="bg1">
                  <a:lumMod val="85000"/>
                </a:schemeClr>
              </a:gs>
              <a:gs pos="100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en-US" sz="2900" dirty="0">
                <a:solidFill>
                  <a:schemeClr val="tx1"/>
                </a:solidFill>
                <a:latin typeface="Arial" panose="020B0604020202020204" pitchFamily="34" charset="0"/>
              </a:rPr>
              <a:t>Socially Unacceptable/You are Unique</a:t>
            </a:r>
          </a:p>
        </p:txBody>
      </p:sp>
      <p:sp>
        <p:nvSpPr>
          <p:cNvPr id="3" name="Text Placeholder 2">
            <a:extLst>
              <a:ext uri="{FF2B5EF4-FFF2-40B4-BE49-F238E27FC236}">
                <a16:creationId xmlns:a16="http://schemas.microsoft.com/office/drawing/2014/main" id="{756C8629-5BC3-634A-8AAE-D0560F294ED8}"/>
              </a:ext>
            </a:extLst>
          </p:cNvPr>
          <p:cNvSpPr>
            <a:spLocks noGrp="1"/>
          </p:cNvSpPr>
          <p:nvPr>
            <p:ph type="body" idx="1"/>
          </p:nvPr>
        </p:nvSpPr>
        <p:spPr>
          <a:xfrm>
            <a:off x="311699" y="977153"/>
            <a:ext cx="4260299" cy="3881717"/>
          </a:xfrm>
        </p:spPr>
        <p:txBody>
          <a:bodyPr>
            <a:normAutofit/>
          </a:bodyPr>
          <a:lstStyle/>
          <a:p>
            <a:r>
              <a:rPr lang="en-US" dirty="0">
                <a:latin typeface="Arial" panose="020B0604020202020204" pitchFamily="34" charset="0"/>
              </a:rPr>
              <a:t>The state of Alabama mandates an abstinence only school curriculum. All Baldwin County middle schools offer the 7th grade You Are Unique Program and the 8th grade Socially Unacceptable Program which are approved by the Baldwin County Board of Education. Parents have the right via a permission form to deny participation. Students who are not given permission by their parents to participate in the programs are sent to the library when the programs are offered.</a:t>
            </a:r>
          </a:p>
          <a:p>
            <a:r>
              <a:rPr lang="en-US" dirty="0">
                <a:latin typeface="Arial" panose="020B0604020202020204" pitchFamily="34" charset="0"/>
              </a:rPr>
              <a:t>October 17-19 7th grade and November 1-2 8</a:t>
            </a:r>
            <a:r>
              <a:rPr lang="en-US" baseline="30000" dirty="0">
                <a:latin typeface="Arial" panose="020B0604020202020204" pitchFamily="34" charset="0"/>
              </a:rPr>
              <a:t>th</a:t>
            </a:r>
            <a:r>
              <a:rPr lang="en-US" dirty="0">
                <a:latin typeface="Arial" panose="020B0604020202020204" pitchFamily="34" charset="0"/>
              </a:rPr>
              <a:t> grade</a:t>
            </a:r>
          </a:p>
          <a:p>
            <a:pPr marL="146050" indent="0">
              <a:buNone/>
            </a:pPr>
            <a:r>
              <a:rPr lang="en-US" dirty="0"/>
              <a:t> </a:t>
            </a:r>
          </a:p>
          <a:p>
            <a:endParaRPr lang="en-US" dirty="0"/>
          </a:p>
        </p:txBody>
      </p:sp>
      <p:sp>
        <p:nvSpPr>
          <p:cNvPr id="4" name="Text Placeholder 3">
            <a:extLst>
              <a:ext uri="{FF2B5EF4-FFF2-40B4-BE49-F238E27FC236}">
                <a16:creationId xmlns:a16="http://schemas.microsoft.com/office/drawing/2014/main" id="{5AAF850B-9923-1C4A-B0BB-DF72D2A630C6}"/>
              </a:ext>
            </a:extLst>
          </p:cNvPr>
          <p:cNvSpPr>
            <a:spLocks noGrp="1"/>
          </p:cNvSpPr>
          <p:nvPr>
            <p:ph type="body" idx="2"/>
          </p:nvPr>
        </p:nvSpPr>
        <p:spPr>
          <a:xfrm>
            <a:off x="4572000" y="896471"/>
            <a:ext cx="4260300" cy="3685429"/>
          </a:xfrm>
        </p:spPr>
        <p:txBody>
          <a:bodyPr>
            <a:normAutofit/>
          </a:bodyPr>
          <a:lstStyle/>
          <a:p>
            <a:r>
              <a:rPr lang="en-US" dirty="0">
                <a:latin typeface="Arial" panose="020B0604020202020204" pitchFamily="34" charset="0"/>
              </a:rPr>
              <a:t>The Women's Care Medical Center in Robertsdale, Alabama provides the trained staff to teach the curriculum. At Central Baldwin Middle School, the curriculum is taught during Science classes. </a:t>
            </a:r>
          </a:p>
          <a:p>
            <a:endParaRPr lang="en-US" dirty="0">
              <a:latin typeface="Arial" panose="020B0604020202020204" pitchFamily="34" charset="0"/>
            </a:endParaRPr>
          </a:p>
          <a:p>
            <a:r>
              <a:rPr lang="en-US" dirty="0">
                <a:latin typeface="Arial" panose="020B0604020202020204" pitchFamily="34" charset="0"/>
              </a:rPr>
              <a:t>For more information, please contact: Jason W. Mann, Director of Outreach</a:t>
            </a:r>
          </a:p>
          <a:p>
            <a:r>
              <a:rPr lang="en-US" dirty="0">
                <a:latin typeface="Arial" panose="020B0604020202020204" pitchFamily="34" charset="0"/>
              </a:rPr>
              <a:t>Women's Care Medical Center</a:t>
            </a:r>
          </a:p>
          <a:p>
            <a:r>
              <a:rPr lang="en-US" dirty="0">
                <a:latin typeface="Arial" panose="020B0604020202020204" pitchFamily="34" charset="0"/>
              </a:rPr>
              <a:t>251.947.2111</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F8030-FDE9-FF43-8A42-D76BC00A1EDB}"/>
              </a:ext>
            </a:extLst>
          </p:cNvPr>
          <p:cNvSpPr>
            <a:spLocks noGrp="1"/>
          </p:cNvSpPr>
          <p:nvPr>
            <p:ph type="title"/>
          </p:nvPr>
        </p:nvSpPr>
        <p:spPr>
          <a:xfrm>
            <a:off x="0" y="1"/>
            <a:ext cx="9143999" cy="808074"/>
          </a:xfrm>
          <a:gradFill>
            <a:gsLst>
              <a:gs pos="0">
                <a:schemeClr val="bg1">
                  <a:lumMod val="75000"/>
                </a:schemeClr>
              </a:gs>
              <a:gs pos="100000">
                <a:schemeClr val="bg1">
                  <a:lumMod val="85000"/>
                </a:schemeClr>
              </a:gs>
              <a:gs pos="100000">
                <a:schemeClr val="accent1">
                  <a:lumMod val="45000"/>
                  <a:lumOff val="55000"/>
                </a:schemeClr>
              </a:gs>
              <a:gs pos="100000">
                <a:schemeClr val="accent1">
                  <a:lumMod val="30000"/>
                  <a:lumOff val="70000"/>
                </a:schemeClr>
              </a:gs>
            </a:gsLst>
            <a:lin ang="5400000" scaled="1"/>
          </a:gradFill>
        </p:spPr>
        <p:txBody>
          <a:bodyPr>
            <a:normAutofit/>
          </a:bodyPr>
          <a:lstStyle/>
          <a:p>
            <a:r>
              <a:rPr lang="en-US" dirty="0">
                <a:solidFill>
                  <a:schemeClr val="tx1"/>
                </a:solidFill>
              </a:rPr>
              <a:t>	</a:t>
            </a:r>
            <a:r>
              <a:rPr lang="en-US" dirty="0">
                <a:solidFill>
                  <a:schemeClr val="tx1"/>
                </a:solidFill>
                <a:latin typeface="Arial" panose="020B0604020202020204" pitchFamily="34" charset="0"/>
              </a:rPr>
              <a:t>  </a:t>
            </a:r>
            <a:r>
              <a:rPr lang="en-US" sz="3300" dirty="0">
                <a:solidFill>
                  <a:schemeClr val="tx1"/>
                </a:solidFill>
                <a:latin typeface="Arial" panose="020B0604020202020204" pitchFamily="34" charset="0"/>
              </a:rPr>
              <a:t>Counseling Activities examples</a:t>
            </a:r>
          </a:p>
        </p:txBody>
      </p:sp>
      <p:sp>
        <p:nvSpPr>
          <p:cNvPr id="4" name="Text Placeholder 3">
            <a:extLst>
              <a:ext uri="{FF2B5EF4-FFF2-40B4-BE49-F238E27FC236}">
                <a16:creationId xmlns:a16="http://schemas.microsoft.com/office/drawing/2014/main" id="{218BA5D3-F0C0-9E41-9B14-47ACA0749A43}"/>
              </a:ext>
            </a:extLst>
          </p:cNvPr>
          <p:cNvSpPr>
            <a:spLocks noGrp="1"/>
          </p:cNvSpPr>
          <p:nvPr>
            <p:ph type="body" idx="2"/>
          </p:nvPr>
        </p:nvSpPr>
        <p:spPr>
          <a:xfrm>
            <a:off x="5092994" y="1124625"/>
            <a:ext cx="3944679" cy="3457275"/>
          </a:xfrm>
        </p:spPr>
        <p:txBody>
          <a:bodyPr>
            <a:normAutofit/>
          </a:bodyPr>
          <a:lstStyle/>
          <a:p>
            <a:r>
              <a:rPr lang="en-US" dirty="0">
                <a:latin typeface="Arial" panose="020B0604020202020204" pitchFamily="34" charset="0"/>
              </a:rPr>
              <a:t>Provide intervention sessions for students with social/emotional, academic, or behavioral needs</a:t>
            </a:r>
          </a:p>
          <a:p>
            <a:r>
              <a:rPr lang="en-US" dirty="0">
                <a:latin typeface="Arial" panose="020B0604020202020204" pitchFamily="34" charset="0"/>
              </a:rPr>
              <a:t>Facilitate program needs assessments by polling students, parents, and faculty</a:t>
            </a:r>
          </a:p>
          <a:p>
            <a:r>
              <a:rPr lang="en-US" dirty="0">
                <a:latin typeface="Arial" panose="020B0604020202020204" pitchFamily="34" charset="0"/>
              </a:rPr>
              <a:t>Evaluate program progress and efficiency</a:t>
            </a:r>
          </a:p>
          <a:p>
            <a:r>
              <a:rPr lang="en-US" dirty="0">
                <a:latin typeface="Arial" panose="020B0604020202020204" pitchFamily="34" charset="0"/>
              </a:rPr>
              <a:t>Analyze data to find student needs</a:t>
            </a:r>
          </a:p>
          <a:p>
            <a:r>
              <a:rPr lang="en-US" dirty="0">
                <a:latin typeface="Arial" panose="020B0604020202020204" pitchFamily="34" charset="0"/>
              </a:rPr>
              <a:t>Conduct meetings with parents, students, administration, community members, and faculty as needed</a:t>
            </a:r>
          </a:p>
          <a:p>
            <a:r>
              <a:rPr lang="en-US" dirty="0">
                <a:latin typeface="Arial" panose="020B0604020202020204" pitchFamily="34" charset="0"/>
              </a:rPr>
              <a:t>Conduct parent and faculty  in-services</a:t>
            </a:r>
          </a:p>
          <a:p>
            <a:r>
              <a:rPr lang="en-US" dirty="0">
                <a:highlight>
                  <a:srgbClr val="FFFF00"/>
                </a:highlight>
                <a:latin typeface="Arial" panose="020B0604020202020204" pitchFamily="34" charset="0"/>
              </a:rPr>
              <a:t>Family night game check out in the library </a:t>
            </a:r>
          </a:p>
        </p:txBody>
      </p:sp>
      <p:graphicFrame>
        <p:nvGraphicFramePr>
          <p:cNvPr id="6" name="Text Placeholder 2">
            <a:extLst>
              <a:ext uri="{FF2B5EF4-FFF2-40B4-BE49-F238E27FC236}">
                <a16:creationId xmlns:a16="http://schemas.microsoft.com/office/drawing/2014/main" id="{173BFDE0-7A0F-0D5C-BA74-F225859D5F8F}"/>
              </a:ext>
            </a:extLst>
          </p:cNvPr>
          <p:cNvGraphicFramePr/>
          <p:nvPr>
            <p:extLst>
              <p:ext uri="{D42A27DB-BD31-4B8C-83A1-F6EECF244321}">
                <p14:modId xmlns:p14="http://schemas.microsoft.com/office/powerpoint/2010/main" val="1807558430"/>
              </p:ext>
            </p:extLst>
          </p:nvPr>
        </p:nvGraphicFramePr>
        <p:xfrm>
          <a:off x="0" y="1124625"/>
          <a:ext cx="5220586" cy="345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08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54F0-7579-644D-8E89-0D59CA053B52}"/>
              </a:ext>
            </a:extLst>
          </p:cNvPr>
          <p:cNvSpPr>
            <a:spLocks noGrp="1"/>
          </p:cNvSpPr>
          <p:nvPr>
            <p:ph type="title"/>
          </p:nvPr>
        </p:nvSpPr>
        <p:spPr>
          <a:xfrm>
            <a:off x="0" y="1"/>
            <a:ext cx="9144000" cy="808074"/>
          </a:xfrm>
          <a:gradFill>
            <a:gsLst>
              <a:gs pos="0">
                <a:schemeClr val="bg1">
                  <a:lumMod val="75000"/>
                </a:schemeClr>
              </a:gs>
              <a:gs pos="100000">
                <a:schemeClr val="bg1">
                  <a:lumMod val="85000"/>
                </a:schemeClr>
              </a:gs>
              <a:gs pos="100000">
                <a:schemeClr val="accent1">
                  <a:lumMod val="45000"/>
                  <a:lumOff val="55000"/>
                </a:schemeClr>
              </a:gs>
              <a:gs pos="100000">
                <a:schemeClr val="accent1">
                  <a:lumMod val="30000"/>
                  <a:lumOff val="70000"/>
                </a:schemeClr>
              </a:gs>
            </a:gsLst>
            <a:lin ang="5400000" scaled="1"/>
          </a:gradFill>
        </p:spPr>
        <p:txBody>
          <a:bodyPr>
            <a:normAutofit/>
          </a:bodyPr>
          <a:lstStyle/>
          <a:p>
            <a:r>
              <a:rPr lang="en-US" dirty="0">
                <a:solidFill>
                  <a:schemeClr val="tx1"/>
                </a:solidFill>
              </a:rPr>
              <a:t>		</a:t>
            </a:r>
            <a:r>
              <a:rPr lang="en-US" dirty="0">
                <a:solidFill>
                  <a:schemeClr val="tx1"/>
                </a:solidFill>
                <a:latin typeface="Arial" panose="020B0604020202020204" pitchFamily="34" charset="0"/>
              </a:rPr>
              <a:t>Contact Information</a:t>
            </a:r>
          </a:p>
        </p:txBody>
      </p:sp>
      <p:sp>
        <p:nvSpPr>
          <p:cNvPr id="4" name="Text Placeholder 3">
            <a:extLst>
              <a:ext uri="{FF2B5EF4-FFF2-40B4-BE49-F238E27FC236}">
                <a16:creationId xmlns:a16="http://schemas.microsoft.com/office/drawing/2014/main" id="{5DFF55F7-6260-2348-A9B2-61A59A4A0BE9}"/>
              </a:ext>
            </a:extLst>
          </p:cNvPr>
          <p:cNvSpPr>
            <a:spLocks noGrp="1"/>
          </p:cNvSpPr>
          <p:nvPr>
            <p:ph type="body" idx="2"/>
          </p:nvPr>
        </p:nvSpPr>
        <p:spPr>
          <a:xfrm>
            <a:off x="8708064" y="4465674"/>
            <a:ext cx="124235" cy="116225"/>
          </a:xfrm>
        </p:spPr>
        <p:txBody>
          <a:bodyPr>
            <a:normAutofit fontScale="25000" lnSpcReduction="20000"/>
          </a:bodyPr>
          <a:lstStyle/>
          <a:p>
            <a:pPr marL="146050" indent="0">
              <a:buNone/>
            </a:pPr>
            <a:endParaRPr lang="en-US" dirty="0">
              <a:latin typeface="Arial" panose="020B0604020202020204" pitchFamily="34" charset="0"/>
            </a:endParaRPr>
          </a:p>
        </p:txBody>
      </p:sp>
      <p:graphicFrame>
        <p:nvGraphicFramePr>
          <p:cNvPr id="8" name="Text Placeholder 2">
            <a:extLst>
              <a:ext uri="{FF2B5EF4-FFF2-40B4-BE49-F238E27FC236}">
                <a16:creationId xmlns:a16="http://schemas.microsoft.com/office/drawing/2014/main" id="{82A23E22-6FD5-22E5-92A3-1FD8640A535F}"/>
              </a:ext>
            </a:extLst>
          </p:cNvPr>
          <p:cNvGraphicFramePr/>
          <p:nvPr>
            <p:extLst>
              <p:ext uri="{D42A27DB-BD31-4B8C-83A1-F6EECF244321}">
                <p14:modId xmlns:p14="http://schemas.microsoft.com/office/powerpoint/2010/main" val="2772507445"/>
              </p:ext>
            </p:extLst>
          </p:nvPr>
        </p:nvGraphicFramePr>
        <p:xfrm>
          <a:off x="311699" y="1505700"/>
          <a:ext cx="8396365" cy="307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70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133" name="Group 66">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34" name="Oval 67">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35" name="Oval 68">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136"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DF09C-C960-15FD-A76C-3BA746F6B280}"/>
              </a:ext>
            </a:extLst>
          </p:cNvPr>
          <p:cNvSpPr>
            <a:spLocks noGrp="1"/>
          </p:cNvSpPr>
          <p:nvPr>
            <p:ph type="title"/>
          </p:nvPr>
        </p:nvSpPr>
        <p:spPr>
          <a:xfrm>
            <a:off x="4789713" y="363474"/>
            <a:ext cx="3556472" cy="1478973"/>
          </a:xfrm>
        </p:spPr>
        <p:txBody>
          <a:bodyPr vert="horz" lIns="91440" tIns="45720" rIns="91440" bIns="45720" rtlCol="0" anchor="ctr">
            <a:noAutofit/>
          </a:bodyPr>
          <a:lstStyle/>
          <a:p>
            <a:pPr algn="ctr" defTabSz="914400"/>
            <a:r>
              <a:rPr lang="en-US" sz="3200" dirty="0">
                <a:solidFill>
                  <a:schemeClr val="tx1"/>
                </a:solidFill>
              </a:rPr>
              <a:t>Mrs. Perry </a:t>
            </a:r>
            <a:br>
              <a:rPr lang="en-US" sz="3200" dirty="0">
                <a:solidFill>
                  <a:schemeClr val="tx1"/>
                </a:solidFill>
              </a:rPr>
            </a:br>
            <a:r>
              <a:rPr lang="en-US" sz="3200" dirty="0">
                <a:solidFill>
                  <a:schemeClr val="tx1"/>
                </a:solidFill>
              </a:rPr>
              <a:t>7th grade counselor</a:t>
            </a:r>
          </a:p>
        </p:txBody>
      </p:sp>
      <p:sp>
        <p:nvSpPr>
          <p:cNvPr id="137" name="Freeform: Shape 72">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4571771" cy="5143498"/>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Content Placeholder 21" descr="A person standing in front of a yellow wall&#10;&#10;Description automatically generated">
            <a:extLst>
              <a:ext uri="{FF2B5EF4-FFF2-40B4-BE49-F238E27FC236}">
                <a16:creationId xmlns:a16="http://schemas.microsoft.com/office/drawing/2014/main" id="{DDEA889D-98AC-19F9-401D-65012E2E9183}"/>
              </a:ext>
            </a:extLst>
          </p:cNvPr>
          <p:cNvPicPr>
            <a:picLocks noGrp="1" noChangeAspect="1"/>
          </p:cNvPicPr>
          <p:nvPr>
            <p:ph sz="half" idx="1"/>
          </p:nvPr>
        </p:nvPicPr>
        <p:blipFill rotWithShape="1">
          <a:blip r:embed="rId5"/>
          <a:srcRect l="15721" t="13240" r="28581" b="15916"/>
          <a:stretch/>
        </p:blipFill>
        <p:spPr>
          <a:xfrm rot="5400000">
            <a:off x="244255" y="1045926"/>
            <a:ext cx="3469713" cy="3382026"/>
          </a:xfrm>
          <a:prstGeom prst="rect">
            <a:avLst/>
          </a:prstGeom>
          <a:noFill/>
          <a:effectLst>
            <a:softEdge rad="188211"/>
          </a:effectLst>
        </p:spPr>
      </p:pic>
      <p:graphicFrame>
        <p:nvGraphicFramePr>
          <p:cNvPr id="116" name="Content Placeholder 3">
            <a:extLst>
              <a:ext uri="{FF2B5EF4-FFF2-40B4-BE49-F238E27FC236}">
                <a16:creationId xmlns:a16="http://schemas.microsoft.com/office/drawing/2014/main" id="{AF579CF8-1DD7-1A53-CD25-1E6016B89C29}"/>
              </a:ext>
            </a:extLst>
          </p:cNvPr>
          <p:cNvGraphicFramePr>
            <a:graphicFrameLocks noGrp="1"/>
          </p:cNvGraphicFramePr>
          <p:nvPr>
            <p:ph sz="half" idx="2"/>
            <p:extLst>
              <p:ext uri="{D42A27DB-BD31-4B8C-83A1-F6EECF244321}">
                <p14:modId xmlns:p14="http://schemas.microsoft.com/office/powerpoint/2010/main" val="380381368"/>
              </p:ext>
            </p:extLst>
          </p:nvPr>
        </p:nvGraphicFramePr>
        <p:xfrm>
          <a:off x="4789714" y="1842447"/>
          <a:ext cx="3556472" cy="27867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38" name="Group 74">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39" name="Oval 75">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0" name="Oval 76">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267108726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Image of clover plants">
            <a:extLst>
              <a:ext uri="{FF2B5EF4-FFF2-40B4-BE49-F238E27FC236}">
                <a16:creationId xmlns:a16="http://schemas.microsoft.com/office/drawing/2014/main" id="{C34CE4A7-D771-290B-8F16-FF1266A6D6EE}"/>
              </a:ext>
            </a:extLst>
          </p:cNvPr>
          <p:cNvPicPr>
            <a:picLocks noChangeAspect="1"/>
          </p:cNvPicPr>
          <p:nvPr/>
        </p:nvPicPr>
        <p:blipFill rotWithShape="1">
          <a:blip r:embed="rId2"/>
          <a:srcRect t="2866" b="22134"/>
          <a:stretch/>
        </p:blipFill>
        <p:spPr>
          <a:xfrm>
            <a:off x="20" y="10"/>
            <a:ext cx="9143978" cy="5143490"/>
          </a:xfrm>
          <a:prstGeom prst="rect">
            <a:avLst/>
          </a:prstGeom>
        </p:spPr>
      </p:pic>
      <p:sp>
        <p:nvSpPr>
          <p:cNvPr id="2" name="Title 1">
            <a:extLst>
              <a:ext uri="{FF2B5EF4-FFF2-40B4-BE49-F238E27FC236}">
                <a16:creationId xmlns:a16="http://schemas.microsoft.com/office/drawing/2014/main" id="{63AB76C6-991B-D14E-9000-F2609CD0F283}"/>
              </a:ext>
            </a:extLst>
          </p:cNvPr>
          <p:cNvSpPr>
            <a:spLocks noGrp="1"/>
          </p:cNvSpPr>
          <p:nvPr>
            <p:ph type="title"/>
          </p:nvPr>
        </p:nvSpPr>
        <p:spPr>
          <a:xfrm>
            <a:off x="5453149" y="514350"/>
            <a:ext cx="3532909" cy="1303020"/>
          </a:xfrm>
        </p:spPr>
        <p:txBody>
          <a:bodyPr vert="horz" lIns="91440" tIns="45720" rIns="91440" bIns="45720" rtlCol="0" anchor="ctr">
            <a:normAutofit/>
          </a:bodyPr>
          <a:lstStyle/>
          <a:p>
            <a:pPr algn="r" defTabSz="914400"/>
            <a:r>
              <a:rPr lang="en-US" sz="4500" dirty="0">
                <a:solidFill>
                  <a:schemeClr val="bg1"/>
                </a:solidFill>
              </a:rPr>
              <a:t>Ms. Mallett</a:t>
            </a:r>
          </a:p>
        </p:txBody>
      </p:sp>
      <p:graphicFrame>
        <p:nvGraphicFramePr>
          <p:cNvPr id="10" name="Content Placeholder 2">
            <a:extLst>
              <a:ext uri="{FF2B5EF4-FFF2-40B4-BE49-F238E27FC236}">
                <a16:creationId xmlns:a16="http://schemas.microsoft.com/office/drawing/2014/main" id="{B94F29C3-0BC4-52FE-2C4C-C7F2B76F8D26}"/>
              </a:ext>
            </a:extLst>
          </p:cNvPr>
          <p:cNvGraphicFramePr>
            <a:graphicFrameLocks noGrp="1"/>
          </p:cNvGraphicFramePr>
          <p:nvPr>
            <p:ph idx="1"/>
          </p:nvPr>
        </p:nvGraphicFramePr>
        <p:xfrm>
          <a:off x="628650" y="514350"/>
          <a:ext cx="5033772" cy="3765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55FF68CA-5333-4046-96FC-600717AE4C72}"/>
              </a:ext>
            </a:extLst>
          </p:cNvPr>
          <p:cNvSpPr>
            <a:spLocks noGrp="1"/>
          </p:cNvSpPr>
          <p:nvPr>
            <p:ph type="body" sz="half" idx="2"/>
          </p:nvPr>
        </p:nvSpPr>
        <p:spPr>
          <a:xfrm>
            <a:off x="5843847" y="1463040"/>
            <a:ext cx="2968683" cy="2823210"/>
          </a:xfrm>
        </p:spPr>
        <p:txBody>
          <a:bodyPr>
            <a:normAutofit/>
          </a:bodyPr>
          <a:lstStyle/>
          <a:p>
            <a:r>
              <a:rPr lang="en-US" sz="4000" dirty="0">
                <a:solidFill>
                  <a:schemeClr val="bg1"/>
                </a:solidFill>
              </a:rPr>
              <a:t>8</a:t>
            </a:r>
            <a:r>
              <a:rPr lang="en-US" sz="4000" baseline="30000" dirty="0">
                <a:solidFill>
                  <a:schemeClr val="bg1"/>
                </a:solidFill>
              </a:rPr>
              <a:t>th</a:t>
            </a:r>
            <a:r>
              <a:rPr lang="en-US" sz="4000" dirty="0">
                <a:solidFill>
                  <a:schemeClr val="bg1"/>
                </a:solidFill>
              </a:rPr>
              <a:t> Grade Counselor</a:t>
            </a:r>
          </a:p>
        </p:txBody>
      </p:sp>
    </p:spTree>
    <p:extLst>
      <p:ext uri="{BB962C8B-B14F-4D97-AF65-F5344CB8AC3E}">
        <p14:creationId xmlns:p14="http://schemas.microsoft.com/office/powerpoint/2010/main" val="320896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p:nvPr/>
        </p:nvSpPr>
        <p:spPr>
          <a:xfrm>
            <a:off x="0" y="8450"/>
            <a:ext cx="9144000" cy="812100"/>
          </a:xfrm>
          <a:prstGeom prst="rect">
            <a:avLst/>
          </a:prstGeom>
          <a:gradFill>
            <a:gsLst>
              <a:gs pos="0">
                <a:schemeClr val="bg1">
                  <a:lumMod val="75000"/>
                </a:schemeClr>
              </a:gs>
              <a:gs pos="100000">
                <a:schemeClr val="bg1">
                  <a:lumMod val="85000"/>
                </a:schemeClr>
              </a:gs>
              <a:gs pos="100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latin typeface="Arial" panose="020B0604020202020204" pitchFamily="34" charset="0"/>
                <a:ea typeface="Merriweather"/>
                <a:cs typeface="Merriweather"/>
                <a:sym typeface="Merriweather"/>
              </a:rPr>
              <a:t>BEAR PRIDE </a:t>
            </a:r>
            <a:endParaRPr sz="3000" dirty="0">
              <a:latin typeface="Arial" panose="020B0604020202020204" pitchFamily="34" charset="0"/>
              <a:ea typeface="Merriweather"/>
              <a:cs typeface="Merriweather"/>
              <a:sym typeface="Merriweather"/>
            </a:endParaRPr>
          </a:p>
        </p:txBody>
      </p:sp>
      <p:sp>
        <p:nvSpPr>
          <p:cNvPr id="72" name="Google Shape;72;p14"/>
          <p:cNvSpPr txBox="1"/>
          <p:nvPr/>
        </p:nvSpPr>
        <p:spPr>
          <a:xfrm>
            <a:off x="482575" y="1377100"/>
            <a:ext cx="1741800" cy="10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graphicFrame>
        <p:nvGraphicFramePr>
          <p:cNvPr id="2" name="Object 1">
            <a:extLst>
              <a:ext uri="{FF2B5EF4-FFF2-40B4-BE49-F238E27FC236}">
                <a16:creationId xmlns:a16="http://schemas.microsoft.com/office/drawing/2014/main" id="{D6AF9EC4-2723-2547-A9D3-580CDE8409DB}"/>
              </a:ext>
            </a:extLst>
          </p:cNvPr>
          <p:cNvGraphicFramePr>
            <a:graphicFrameLocks noChangeAspect="1"/>
          </p:cNvGraphicFramePr>
          <p:nvPr>
            <p:extLst>
              <p:ext uri="{D42A27DB-BD31-4B8C-83A1-F6EECF244321}">
                <p14:modId xmlns:p14="http://schemas.microsoft.com/office/powerpoint/2010/main" val="488620871"/>
              </p:ext>
            </p:extLst>
          </p:nvPr>
        </p:nvGraphicFramePr>
        <p:xfrm>
          <a:off x="288525" y="665000"/>
          <a:ext cx="2952750" cy="4064000"/>
        </p:xfrm>
        <a:graphic>
          <a:graphicData uri="http://schemas.openxmlformats.org/presentationml/2006/ole">
            <mc:AlternateContent xmlns:mc="http://schemas.openxmlformats.org/markup-compatibility/2006">
              <mc:Choice xmlns:v="urn:schemas-microsoft-com:vml" Requires="v">
                <p:oleObj spid="_x0000_s1029" name="Document" r:id="rId4" imgW="5943600" imgH="8178800" progId="Word.Document.12">
                  <p:embed/>
                </p:oleObj>
              </mc:Choice>
              <mc:Fallback>
                <p:oleObj name="Document" r:id="rId4" imgW="5943600" imgH="8178800" progId="Word.Document.12">
                  <p:embed/>
                  <p:pic>
                    <p:nvPicPr>
                      <p:cNvPr id="0" name=""/>
                      <p:cNvPicPr/>
                      <p:nvPr/>
                    </p:nvPicPr>
                    <p:blipFill>
                      <a:blip r:embed="rId5"/>
                      <a:stretch>
                        <a:fillRect/>
                      </a:stretch>
                    </p:blipFill>
                    <p:spPr>
                      <a:xfrm>
                        <a:off x="288525" y="665000"/>
                        <a:ext cx="2952750" cy="40640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6B96E5E3-B3A2-414F-B891-4F49CA8C16B2}"/>
              </a:ext>
            </a:extLst>
          </p:cNvPr>
          <p:cNvSpPr txBox="1"/>
          <p:nvPr/>
        </p:nvSpPr>
        <p:spPr>
          <a:xfrm>
            <a:off x="4000336" y="1094651"/>
            <a:ext cx="4560958" cy="3093154"/>
          </a:xfrm>
          <a:prstGeom prst="rect">
            <a:avLst/>
          </a:prstGeom>
          <a:noFill/>
        </p:spPr>
        <p:txBody>
          <a:bodyPr wrap="square" rtlCol="0">
            <a:spAutoFit/>
          </a:bodyPr>
          <a:lstStyle/>
          <a:p>
            <a:r>
              <a:rPr lang="en-US" sz="1500" dirty="0">
                <a:latin typeface="Arial" panose="020B0604020202020204" pitchFamily="34" charset="0"/>
              </a:rPr>
              <a:t>BEAR PRIDE is a positive behavior incentive program supported by a grant from CBEF to reinforce good behavior expectations.</a:t>
            </a:r>
          </a:p>
          <a:p>
            <a:endParaRPr lang="en-US" sz="1500" dirty="0">
              <a:latin typeface="Arial" panose="020B0604020202020204" pitchFamily="34" charset="0"/>
            </a:endParaRPr>
          </a:p>
          <a:p>
            <a:r>
              <a:rPr lang="en-US" sz="1500" dirty="0">
                <a:latin typeface="Arial" panose="020B0604020202020204" pitchFamily="34" charset="0"/>
              </a:rPr>
              <a:t>Students receive a BEAR BUCK from school faculty/staff for going above and beyond general behavior expectations</a:t>
            </a:r>
          </a:p>
          <a:p>
            <a:endParaRPr lang="en-US" sz="1500" dirty="0">
              <a:latin typeface="Arial" panose="020B0604020202020204" pitchFamily="34" charset="0"/>
            </a:endParaRPr>
          </a:p>
          <a:p>
            <a:r>
              <a:rPr lang="en-US" sz="1500" dirty="0">
                <a:latin typeface="Arial" panose="020B0604020202020204" pitchFamily="34" charset="0"/>
              </a:rPr>
              <a:t>Students drop BEAR BUCKS into a designated box located in the front lobby for monthly drawings. </a:t>
            </a:r>
          </a:p>
          <a:p>
            <a:endParaRPr lang="en-US" sz="1500" dirty="0">
              <a:latin typeface="Arial" panose="020B0604020202020204" pitchFamily="34" charset="0"/>
            </a:endParaRPr>
          </a:p>
          <a:p>
            <a:r>
              <a:rPr lang="en-US" sz="1500" dirty="0">
                <a:latin typeface="Arial" panose="020B0604020202020204" pitchFamily="34" charset="0"/>
              </a:rPr>
              <a:t>Students who have received a BEAR BUCK then become eligible for the end of the year drawing.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
        <p:cNvGrpSpPr/>
        <p:nvPr/>
      </p:nvGrpSpPr>
      <p:grpSpPr>
        <a:xfrm>
          <a:off x="0" y="0"/>
          <a:ext cx="0" cy="0"/>
          <a:chOff x="0" y="0"/>
          <a:chExt cx="0" cy="0"/>
        </a:xfrm>
      </p:grpSpPr>
      <p:grpSp>
        <p:nvGrpSpPr>
          <p:cNvPr id="84" name="Group 83">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85" name="Oval 84">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86" name="Oval 85">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88" name="Rectangle 87">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9141492" cy="51434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oogle Shape;77;p15"/>
          <p:cNvSpPr txBox="1"/>
          <p:nvPr/>
        </p:nvSpPr>
        <p:spPr>
          <a:xfrm>
            <a:off x="3727581" y="363474"/>
            <a:ext cx="5047708" cy="1207008"/>
          </a:xfrm>
          <a:prstGeom prst="rect">
            <a:avLst/>
          </a:prstGeom>
          <a:ln>
            <a:noFill/>
          </a:ln>
        </p:spPr>
        <p:txBody>
          <a:bodyPr spcFirstLastPara="1" vert="horz" lIns="91440" tIns="45720" rIns="91440" bIns="45720" rtlCol="0" anchor="ctr" anchorCtr="0">
            <a:normAutofit/>
          </a:bodyPr>
          <a:lstStyle/>
          <a:p>
            <a:pPr marL="0" lvl="0" indent="0">
              <a:lnSpc>
                <a:spcPct val="90000"/>
              </a:lnSpc>
              <a:spcBef>
                <a:spcPct val="0"/>
              </a:spcBef>
              <a:spcAft>
                <a:spcPts val="600"/>
              </a:spcAft>
            </a:pPr>
            <a:r>
              <a:rPr lang="en-US" sz="3600" cap="all">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sym typeface="Merriweather"/>
              </a:rPr>
              <a:t>Bullying, Anti-Harassment, &amp; Violence Prevention</a:t>
            </a:r>
          </a:p>
        </p:txBody>
      </p:sp>
      <p:pic>
        <p:nvPicPr>
          <p:cNvPr id="80" name="Picture 79" descr="Three yellow school lockers">
            <a:extLst>
              <a:ext uri="{FF2B5EF4-FFF2-40B4-BE49-F238E27FC236}">
                <a16:creationId xmlns:a16="http://schemas.microsoft.com/office/drawing/2014/main" id="{41577F28-5FE4-D251-442F-1EAAD3150384}"/>
              </a:ext>
            </a:extLst>
          </p:cNvPr>
          <p:cNvPicPr>
            <a:picLocks noChangeAspect="1"/>
          </p:cNvPicPr>
          <p:nvPr/>
        </p:nvPicPr>
        <p:blipFill rotWithShape="1">
          <a:blip r:embed="rId8"/>
          <a:srcRect l="22722" r="31035" b="2"/>
          <a:stretch/>
        </p:blipFill>
        <p:spPr>
          <a:xfrm>
            <a:off x="2508" y="10"/>
            <a:ext cx="3485044" cy="5143490"/>
          </a:xfrm>
          <a:prstGeom prst="rect">
            <a:avLst/>
          </a:prstGeom>
        </p:spPr>
      </p:pic>
      <p:sp>
        <p:nvSpPr>
          <p:cNvPr id="78" name="Google Shape;78;p15"/>
          <p:cNvSpPr txBox="1"/>
          <p:nvPr/>
        </p:nvSpPr>
        <p:spPr>
          <a:xfrm>
            <a:off x="3727581" y="1591056"/>
            <a:ext cx="5047707" cy="3038094"/>
          </a:xfrm>
          <a:prstGeom prst="rect">
            <a:avLst/>
          </a:prstGeom>
        </p:spPr>
        <p:txBody>
          <a:bodyPr spcFirstLastPara="1" vert="horz" lIns="91440" tIns="45720" rIns="91440" bIns="45720" rtlCol="0" anchorCtr="0">
            <a:normAutofit/>
          </a:bodyPr>
          <a:lstStyle/>
          <a:p>
            <a:pPr marL="0" lvl="0" indent="-182880">
              <a:lnSpc>
                <a:spcPct val="90000"/>
              </a:lnSpc>
              <a:spcBef>
                <a:spcPts val="0"/>
              </a:spcBef>
              <a:spcAft>
                <a:spcPts val="600"/>
              </a:spcAft>
              <a:buClr>
                <a:schemeClr val="accent1">
                  <a:lumMod val="75000"/>
                </a:schemeClr>
              </a:buClr>
              <a:buSzPct val="85000"/>
              <a:buFont typeface="Wingdings" pitchFamily="2" charset="2"/>
              <a:buChar char="§"/>
            </a:pPr>
            <a:r>
              <a:rPr lang="en-US" sz="1300" u="sng" dirty="0">
                <a:sym typeface="Merriweather"/>
              </a:rPr>
              <a:t>Jamari Terrell Williams Student Bullying Prevention Act (2018)</a:t>
            </a:r>
          </a:p>
          <a:p>
            <a:pPr marL="0" lvl="0" indent="-182880">
              <a:lnSpc>
                <a:spcPct val="90000"/>
              </a:lnSpc>
              <a:spcBef>
                <a:spcPts val="0"/>
              </a:spcBef>
              <a:spcAft>
                <a:spcPts val="600"/>
              </a:spcAft>
              <a:buClr>
                <a:schemeClr val="accent1">
                  <a:lumMod val="75000"/>
                </a:schemeClr>
              </a:buClr>
              <a:buSzPct val="85000"/>
              <a:buFont typeface="Wingdings" pitchFamily="2" charset="2"/>
              <a:buChar char="§"/>
            </a:pPr>
            <a:endParaRPr lang="en-US" sz="1300" dirty="0">
              <a:sym typeface="Merriweather"/>
            </a:endParaRPr>
          </a:p>
          <a:p>
            <a:pPr marL="0" lvl="0" indent="-182880">
              <a:lnSpc>
                <a:spcPct val="90000"/>
              </a:lnSpc>
              <a:spcBef>
                <a:spcPts val="0"/>
              </a:spcBef>
              <a:spcAft>
                <a:spcPts val="600"/>
              </a:spcAft>
              <a:buClr>
                <a:schemeClr val="accent1">
                  <a:lumMod val="75000"/>
                </a:schemeClr>
              </a:buClr>
              <a:buSzPct val="85000"/>
              <a:buFont typeface="Wingdings" pitchFamily="2" charset="2"/>
              <a:buChar char="§"/>
            </a:pPr>
            <a:r>
              <a:rPr lang="en-US" sz="1300" dirty="0">
                <a:sym typeface="Merriweather"/>
              </a:rPr>
              <a:t>An ALSDE-mandated expansion to the current BCBE school anti-harassment policy to address: </a:t>
            </a:r>
          </a:p>
          <a:p>
            <a:pPr marL="0" lvl="0" indent="-182880">
              <a:lnSpc>
                <a:spcPct val="90000"/>
              </a:lnSpc>
              <a:spcBef>
                <a:spcPts val="0"/>
              </a:spcBef>
              <a:spcAft>
                <a:spcPts val="600"/>
              </a:spcAft>
              <a:buClr>
                <a:schemeClr val="accent1">
                  <a:lumMod val="75000"/>
                </a:schemeClr>
              </a:buClr>
              <a:buSzPct val="85000"/>
              <a:buFont typeface="Wingdings" pitchFamily="2" charset="2"/>
              <a:buChar char="§"/>
            </a:pPr>
            <a:endParaRPr lang="en-US" sz="1300" dirty="0">
              <a:sym typeface="Merriweather"/>
            </a:endParaRPr>
          </a:p>
          <a:p>
            <a:pPr marL="457200" lvl="0" indent="-182880">
              <a:lnSpc>
                <a:spcPct val="90000"/>
              </a:lnSpc>
              <a:spcBef>
                <a:spcPts val="0"/>
              </a:spcBef>
              <a:spcAft>
                <a:spcPts val="600"/>
              </a:spcAft>
              <a:buClr>
                <a:schemeClr val="accent1">
                  <a:lumMod val="75000"/>
                </a:schemeClr>
              </a:buClr>
              <a:buSzPct val="85000"/>
              <a:buFont typeface="Wingdings" pitchFamily="2" charset="2"/>
              <a:buChar char="§"/>
            </a:pPr>
            <a:r>
              <a:rPr lang="en-US" sz="1300" dirty="0">
                <a:sym typeface="Merriweather"/>
              </a:rPr>
              <a:t>Student against student bullying, intimidation, violence, &amp; threats of violence that may occur </a:t>
            </a:r>
          </a:p>
          <a:p>
            <a:pPr marL="457200" lvl="0" indent="-182880">
              <a:lnSpc>
                <a:spcPct val="90000"/>
              </a:lnSpc>
              <a:spcBef>
                <a:spcPts val="0"/>
              </a:spcBef>
              <a:spcAft>
                <a:spcPts val="600"/>
              </a:spcAft>
              <a:buClr>
                <a:schemeClr val="accent1">
                  <a:lumMod val="75000"/>
                </a:schemeClr>
              </a:buClr>
              <a:buSzPct val="85000"/>
              <a:buFont typeface="Wingdings" pitchFamily="2" charset="2"/>
              <a:buChar char="§"/>
            </a:pPr>
            <a:endParaRPr lang="en-US" sz="1300" dirty="0">
              <a:sym typeface="Merriweather"/>
            </a:endParaRPr>
          </a:p>
          <a:p>
            <a:pPr marL="457200" lvl="0" indent="-182880">
              <a:lnSpc>
                <a:spcPct val="90000"/>
              </a:lnSpc>
              <a:spcBef>
                <a:spcPts val="0"/>
              </a:spcBef>
              <a:spcAft>
                <a:spcPts val="600"/>
              </a:spcAft>
              <a:buClr>
                <a:schemeClr val="accent1">
                  <a:lumMod val="75000"/>
                </a:schemeClr>
              </a:buClr>
              <a:buSzPct val="85000"/>
              <a:buFont typeface="Wingdings" pitchFamily="2" charset="2"/>
              <a:buChar char="§"/>
            </a:pPr>
            <a:r>
              <a:rPr lang="en-US" sz="1300" dirty="0">
                <a:sym typeface="Merriweather"/>
              </a:rPr>
              <a:t> Cyberbullying  </a:t>
            </a:r>
          </a:p>
          <a:p>
            <a:pPr marL="457200" lvl="0" indent="-182880">
              <a:lnSpc>
                <a:spcPct val="90000"/>
              </a:lnSpc>
              <a:spcBef>
                <a:spcPts val="0"/>
              </a:spcBef>
              <a:spcAft>
                <a:spcPts val="600"/>
              </a:spcAft>
              <a:buClr>
                <a:schemeClr val="accent1">
                  <a:lumMod val="75000"/>
                </a:schemeClr>
              </a:buClr>
              <a:buSzPct val="85000"/>
              <a:buFont typeface="Wingdings" pitchFamily="2" charset="2"/>
              <a:buChar char="§"/>
            </a:pPr>
            <a:endParaRPr lang="en-US" sz="1300" dirty="0">
              <a:sym typeface="Merriweather"/>
            </a:endParaRPr>
          </a:p>
          <a:p>
            <a:pPr marL="457200" lvl="0" indent="-182880">
              <a:lnSpc>
                <a:spcPct val="90000"/>
              </a:lnSpc>
              <a:spcBef>
                <a:spcPts val="0"/>
              </a:spcBef>
              <a:spcAft>
                <a:spcPts val="600"/>
              </a:spcAft>
              <a:buClr>
                <a:schemeClr val="accent1">
                  <a:lumMod val="75000"/>
                </a:schemeClr>
              </a:buClr>
              <a:buSzPct val="85000"/>
              <a:buFont typeface="Wingdings" pitchFamily="2" charset="2"/>
              <a:buChar char="§"/>
            </a:pPr>
            <a:r>
              <a:rPr lang="en-US" sz="1300" dirty="0">
                <a:sym typeface="Merriweather"/>
              </a:rPr>
              <a:t>October is Bullying Prevention Awareness Month</a:t>
            </a:r>
          </a:p>
        </p:txBody>
      </p:sp>
      <p:grpSp>
        <p:nvGrpSpPr>
          <p:cNvPr id="90" name="Group 89">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91" name="Oval 90">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2" name="Oval 91">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2"/>
        <p:cNvGrpSpPr/>
        <p:nvPr/>
      </p:nvGrpSpPr>
      <p:grpSpPr>
        <a:xfrm>
          <a:off x="0" y="0"/>
          <a:ext cx="0" cy="0"/>
          <a:chOff x="0" y="0"/>
          <a:chExt cx="0" cy="0"/>
        </a:xfrm>
      </p:grpSpPr>
      <p:sp>
        <p:nvSpPr>
          <p:cNvPr id="83" name="Google Shape;83;p16"/>
          <p:cNvSpPr txBox="1"/>
          <p:nvPr/>
        </p:nvSpPr>
        <p:spPr>
          <a:xfrm>
            <a:off x="0" y="0"/>
            <a:ext cx="9144000" cy="786809"/>
          </a:xfrm>
          <a:prstGeom prst="rect">
            <a:avLst/>
          </a:prstGeom>
          <a:gradFill>
            <a:gsLst>
              <a:gs pos="0">
                <a:schemeClr val="bg1">
                  <a:lumMod val="75000"/>
                </a:schemeClr>
              </a:gs>
              <a:gs pos="100000">
                <a:schemeClr val="bg1">
                  <a:lumMod val="85000"/>
                </a:schemeClr>
              </a:gs>
              <a:gs pos="100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latin typeface="Arial" panose="020B0604020202020204" pitchFamily="34" charset="0"/>
                <a:ea typeface="Merriweather"/>
                <a:cs typeface="Merriweather"/>
                <a:sym typeface="Merriweather"/>
              </a:rPr>
              <a:t>Suicide Prevention</a:t>
            </a:r>
            <a:endParaRPr sz="3000" dirty="0">
              <a:latin typeface="Arial" panose="020B0604020202020204" pitchFamily="34" charset="0"/>
              <a:ea typeface="Merriweather"/>
              <a:cs typeface="Merriweather"/>
              <a:sym typeface="Merriweather"/>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4" name="Google Shape;84;p16"/>
          <p:cNvSpPr txBox="1"/>
          <p:nvPr/>
        </p:nvSpPr>
        <p:spPr>
          <a:xfrm>
            <a:off x="6519200" y="1771475"/>
            <a:ext cx="2154000" cy="20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a:latin typeface="Merriweather"/>
              <a:ea typeface="Merriweather"/>
              <a:cs typeface="Merriweather"/>
              <a:sym typeface="Merriweather"/>
            </a:endParaRPr>
          </a:p>
        </p:txBody>
      </p:sp>
      <p:pic>
        <p:nvPicPr>
          <p:cNvPr id="86" name="Google Shape;86;p16"/>
          <p:cNvPicPr preferRelativeResize="0"/>
          <p:nvPr/>
        </p:nvPicPr>
        <p:blipFill>
          <a:blip r:embed="rId3">
            <a:alphaModFix/>
          </a:blip>
          <a:stretch>
            <a:fillRect/>
          </a:stretch>
        </p:blipFill>
        <p:spPr>
          <a:xfrm>
            <a:off x="4157789" y="986119"/>
            <a:ext cx="4515410" cy="3455382"/>
          </a:xfrm>
          <a:prstGeom prst="rect">
            <a:avLst/>
          </a:prstGeom>
          <a:noFill/>
          <a:ln>
            <a:noFill/>
          </a:ln>
        </p:spPr>
      </p:pic>
      <p:graphicFrame>
        <p:nvGraphicFramePr>
          <p:cNvPr id="88" name="Google Shape;85;p16">
            <a:extLst>
              <a:ext uri="{FF2B5EF4-FFF2-40B4-BE49-F238E27FC236}">
                <a16:creationId xmlns:a16="http://schemas.microsoft.com/office/drawing/2014/main" id="{093AE70B-2432-B461-477E-C5BB9892C1F5}"/>
              </a:ext>
            </a:extLst>
          </p:cNvPr>
          <p:cNvGraphicFramePr/>
          <p:nvPr/>
        </p:nvGraphicFramePr>
        <p:xfrm>
          <a:off x="623850" y="986118"/>
          <a:ext cx="3189600" cy="3721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2" name="Oval 1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5" name="Rectangle 14">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 y="0"/>
            <a:ext cx="9141714" cy="5143500"/>
          </a:xfrm>
          <a:prstGeom prst="rect">
            <a:avLst/>
          </a:prstGeom>
          <a:blipFill dpi="0" rotWithShape="1">
            <a:blip r:embed="rId4">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E17638-4DF9-9C42-A43D-A4AB181FE45D}"/>
              </a:ext>
            </a:extLst>
          </p:cNvPr>
          <p:cNvSpPr>
            <a:spLocks noGrp="1"/>
          </p:cNvSpPr>
          <p:nvPr>
            <p:ph type="title"/>
          </p:nvPr>
        </p:nvSpPr>
        <p:spPr>
          <a:xfrm>
            <a:off x="311700" y="0"/>
            <a:ext cx="8938626" cy="925033"/>
          </a:xfrm>
        </p:spPr>
        <p:txBody>
          <a:bodyPr vert="horz" lIns="91440" tIns="45720" rIns="91440" bIns="45720" rtlCol="0" anchor="ctr">
            <a:normAutofit/>
          </a:bodyPr>
          <a:lstStyle/>
          <a:p>
            <a:pPr defTabSz="914400">
              <a:spcBef>
                <a:spcPct val="0"/>
              </a:spcBef>
            </a:pPr>
            <a:r>
              <a:rPr lang="en-US" sz="4600" dirty="0">
                <a:blipFill>
                  <a:blip r:embed="rId5">
                    <a:extLst>
                      <a:ext uri="{28A0092B-C50C-407E-A947-70E740481C1C}">
                        <a14:useLocalDpi xmlns:a14="http://schemas.microsoft.com/office/drawing/2010/main" val="0"/>
                      </a:ext>
                    </a:extLst>
                  </a:blip>
                  <a:tile tx="6350" ty="-127000" sx="65000" sy="64000" flip="none" algn="tl"/>
                </a:blipFill>
              </a:rPr>
              <a:t>		   Red Ribbon Activities</a:t>
            </a:r>
          </a:p>
        </p:txBody>
      </p:sp>
      <p:sp>
        <p:nvSpPr>
          <p:cNvPr id="3" name="Text Placeholder 2">
            <a:extLst>
              <a:ext uri="{FF2B5EF4-FFF2-40B4-BE49-F238E27FC236}">
                <a16:creationId xmlns:a16="http://schemas.microsoft.com/office/drawing/2014/main" id="{BFC131BA-9556-3C4A-94C9-B59D8A801D5E}"/>
              </a:ext>
            </a:extLst>
          </p:cNvPr>
          <p:cNvSpPr>
            <a:spLocks noGrp="1"/>
          </p:cNvSpPr>
          <p:nvPr>
            <p:ph type="body" idx="1"/>
          </p:nvPr>
        </p:nvSpPr>
        <p:spPr>
          <a:xfrm>
            <a:off x="108611" y="880583"/>
            <a:ext cx="8938626" cy="925033"/>
          </a:xfrm>
        </p:spPr>
        <p:txBody>
          <a:bodyPr/>
          <a:lstStyle/>
          <a:p>
            <a:pPr>
              <a:spcAft>
                <a:spcPts val="600"/>
              </a:spcAft>
            </a:pPr>
            <a:r>
              <a:rPr lang="en-US" dirty="0">
                <a:latin typeface="Arial" panose="020B0604020202020204" pitchFamily="34" charset="0"/>
              </a:rPr>
              <a:t>Natural High Video- Positive message video about being drug free while enjoying sports and activities</a:t>
            </a:r>
          </a:p>
        </p:txBody>
      </p:sp>
      <p:grpSp>
        <p:nvGrpSpPr>
          <p:cNvPr id="19" name="Group 18">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20" name="Oval 19">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6" name="Text Placeholder 3">
            <a:extLst>
              <a:ext uri="{FF2B5EF4-FFF2-40B4-BE49-F238E27FC236}">
                <a16:creationId xmlns:a16="http://schemas.microsoft.com/office/drawing/2014/main" id="{623220C8-1330-05B5-54AB-2CF1AF41E7CD}"/>
              </a:ext>
            </a:extLst>
          </p:cNvPr>
          <p:cNvGraphicFramePr/>
          <p:nvPr>
            <p:extLst>
              <p:ext uri="{D42A27DB-BD31-4B8C-83A1-F6EECF244321}">
                <p14:modId xmlns:p14="http://schemas.microsoft.com/office/powerpoint/2010/main" val="1289985982"/>
              </p:ext>
            </p:extLst>
          </p:nvPr>
        </p:nvGraphicFramePr>
        <p:xfrm>
          <a:off x="802386" y="1933956"/>
          <a:ext cx="7543800" cy="26951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6844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p:nvPr/>
        </p:nvSpPr>
        <p:spPr>
          <a:xfrm>
            <a:off x="516425" y="1612500"/>
            <a:ext cx="7318727" cy="52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Arial" panose="020B0604020202020204" pitchFamily="34" charset="0"/>
                <a:ea typeface="Merriweather"/>
                <a:cs typeface="Merriweather"/>
                <a:sym typeface="Merriweather"/>
              </a:rPr>
              <a:t>Erin’s Law (2009) Child Abuse Awareness and Prevention   </a:t>
            </a:r>
            <a:endParaRPr lang="en-US" sz="1800" dirty="0">
              <a:latin typeface="Arial" panose="020B0604020202020204" pitchFamily="34" charset="0"/>
              <a:ea typeface="Merriweather"/>
              <a:cs typeface="Merriweather"/>
              <a:sym typeface="Merriweather"/>
            </a:endParaRPr>
          </a:p>
        </p:txBody>
      </p:sp>
      <p:pic>
        <p:nvPicPr>
          <p:cNvPr id="92" name="Google Shape;92;p17"/>
          <p:cNvPicPr preferRelativeResize="0"/>
          <p:nvPr/>
        </p:nvPicPr>
        <p:blipFill>
          <a:blip r:embed="rId3">
            <a:alphaModFix/>
          </a:blip>
          <a:stretch>
            <a:fillRect/>
          </a:stretch>
        </p:blipFill>
        <p:spPr>
          <a:xfrm>
            <a:off x="714131" y="2012550"/>
            <a:ext cx="7277612" cy="2649097"/>
          </a:xfrm>
          <a:prstGeom prst="rect">
            <a:avLst/>
          </a:prstGeom>
          <a:noFill/>
          <a:ln>
            <a:noFill/>
          </a:ln>
        </p:spPr>
      </p:pic>
      <p:pic>
        <p:nvPicPr>
          <p:cNvPr id="93" name="Google Shape;93;p17"/>
          <p:cNvPicPr preferRelativeResize="0"/>
          <p:nvPr/>
        </p:nvPicPr>
        <p:blipFill>
          <a:blip r:embed="rId4">
            <a:alphaModFix/>
          </a:blip>
          <a:stretch>
            <a:fillRect/>
          </a:stretch>
        </p:blipFill>
        <p:spPr>
          <a:xfrm>
            <a:off x="1" y="0"/>
            <a:ext cx="9144000" cy="1459375"/>
          </a:xfrm>
          <a:prstGeom prst="rect">
            <a:avLst/>
          </a:prstGeom>
          <a:noFill/>
          <a:ln>
            <a:noFill/>
          </a:ln>
        </p:spPr>
      </p:pic>
      <p:sp>
        <p:nvSpPr>
          <p:cNvPr id="94" name="Google Shape;94;p17"/>
          <p:cNvSpPr txBox="1"/>
          <p:nvPr/>
        </p:nvSpPr>
        <p:spPr>
          <a:xfrm>
            <a:off x="6179275" y="2012550"/>
            <a:ext cx="2448300" cy="52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latin typeface="Merriweather"/>
              <a:ea typeface="Merriweather"/>
              <a:cs typeface="Merriweather"/>
              <a:sym typeface="Merriweather"/>
            </a:endParaRPr>
          </a:p>
        </p:txBody>
      </p:sp>
      <p:sp>
        <p:nvSpPr>
          <p:cNvPr id="95" name="Google Shape;95;p17"/>
          <p:cNvSpPr txBox="1"/>
          <p:nvPr/>
        </p:nvSpPr>
        <p:spPr>
          <a:xfrm>
            <a:off x="6661825" y="3095525"/>
            <a:ext cx="953400" cy="6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FA62-9803-9D4B-ABEE-69E7A49773DB}"/>
              </a:ext>
            </a:extLst>
          </p:cNvPr>
          <p:cNvSpPr>
            <a:spLocks noGrp="1"/>
          </p:cNvSpPr>
          <p:nvPr>
            <p:ph type="title"/>
          </p:nvPr>
        </p:nvSpPr>
        <p:spPr>
          <a:xfrm>
            <a:off x="0" y="0"/>
            <a:ext cx="9143999" cy="776177"/>
          </a:xfrm>
          <a:gradFill>
            <a:gsLst>
              <a:gs pos="0">
                <a:schemeClr val="bg1">
                  <a:lumMod val="75000"/>
                </a:schemeClr>
              </a:gs>
              <a:gs pos="100000">
                <a:schemeClr val="bg1">
                  <a:lumMod val="85000"/>
                </a:schemeClr>
              </a:gs>
              <a:gs pos="100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dirty="0">
                <a:solidFill>
                  <a:schemeClr val="tx1"/>
                </a:solidFill>
                <a:latin typeface="Arial" panose="020B0604020202020204" pitchFamily="34" charset="0"/>
              </a:rPr>
              <a:t>Career Cruising</a:t>
            </a:r>
          </a:p>
        </p:txBody>
      </p:sp>
      <p:sp>
        <p:nvSpPr>
          <p:cNvPr id="3" name="Text Placeholder 2">
            <a:extLst>
              <a:ext uri="{FF2B5EF4-FFF2-40B4-BE49-F238E27FC236}">
                <a16:creationId xmlns:a16="http://schemas.microsoft.com/office/drawing/2014/main" id="{0136A40C-BDE7-EC47-993B-88D8A6BB954C}"/>
              </a:ext>
            </a:extLst>
          </p:cNvPr>
          <p:cNvSpPr>
            <a:spLocks noGrp="1"/>
          </p:cNvSpPr>
          <p:nvPr>
            <p:ph type="body" idx="1"/>
          </p:nvPr>
        </p:nvSpPr>
        <p:spPr>
          <a:xfrm>
            <a:off x="311700" y="1318436"/>
            <a:ext cx="3999900" cy="3263463"/>
          </a:xfrm>
        </p:spPr>
        <p:txBody>
          <a:bodyPr>
            <a:normAutofit/>
          </a:bodyPr>
          <a:lstStyle/>
          <a:p>
            <a:r>
              <a:rPr lang="en-US" dirty="0">
                <a:latin typeface="Arial" panose="020B0604020202020204" pitchFamily="34" charset="0"/>
              </a:rPr>
              <a:t>Kuder Navigator </a:t>
            </a:r>
            <a:r>
              <a:rPr lang="en-US" b="1" dirty="0">
                <a:latin typeface="Arial" panose="020B0604020202020204" pitchFamily="34" charset="0"/>
              </a:rPr>
              <a:t>Career Cruising</a:t>
            </a:r>
            <a:r>
              <a:rPr lang="en-US" dirty="0">
                <a:latin typeface="Arial" panose="020B0604020202020204" pitchFamily="34" charset="0"/>
              </a:rPr>
              <a:t> for K-12 is a web-based self-exploration and planning program that includes interactive learning games, skill and </a:t>
            </a:r>
            <a:r>
              <a:rPr lang="en-US" b="1" dirty="0">
                <a:latin typeface="Arial" panose="020B0604020202020204" pitchFamily="34" charset="0"/>
              </a:rPr>
              <a:t>career</a:t>
            </a:r>
            <a:r>
              <a:rPr lang="en-US" dirty="0">
                <a:latin typeface="Arial" panose="020B0604020202020204" pitchFamily="34" charset="0"/>
              </a:rPr>
              <a:t> assessments, 4-year planning tools, post-secondary school and job market information, exploration activities, an employment guide, and more.</a:t>
            </a:r>
          </a:p>
        </p:txBody>
      </p:sp>
      <p:graphicFrame>
        <p:nvGraphicFramePr>
          <p:cNvPr id="6" name="Text Placeholder 3">
            <a:extLst>
              <a:ext uri="{FF2B5EF4-FFF2-40B4-BE49-F238E27FC236}">
                <a16:creationId xmlns:a16="http://schemas.microsoft.com/office/drawing/2014/main" id="{73DBD4AF-B912-870C-4DD5-56C167DCCF7F}"/>
              </a:ext>
            </a:extLst>
          </p:cNvPr>
          <p:cNvGraphicFramePr/>
          <p:nvPr>
            <p:extLst>
              <p:ext uri="{D42A27DB-BD31-4B8C-83A1-F6EECF244321}">
                <p14:modId xmlns:p14="http://schemas.microsoft.com/office/powerpoint/2010/main" val="2196131357"/>
              </p:ext>
            </p:extLst>
          </p:nvPr>
        </p:nvGraphicFramePr>
        <p:xfrm>
          <a:off x="4832400" y="1039906"/>
          <a:ext cx="3999900" cy="3541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190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{2CEB9719-7450-F54E-B62F-FF610D61FDC7}tf10001070</Template>
  <TotalTime>3767</TotalTime>
  <Words>772</Words>
  <Application>Microsoft Macintosh PowerPoint</Application>
  <PresentationFormat>On-screen Show (16:9)</PresentationFormat>
  <Paragraphs>96</Paragraphs>
  <Slides>12</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Rockwell Extra Bold</vt:lpstr>
      <vt:lpstr>Calibri</vt:lpstr>
      <vt:lpstr>Arial</vt:lpstr>
      <vt:lpstr>Rockwell Condensed</vt:lpstr>
      <vt:lpstr>Rockwell</vt:lpstr>
      <vt:lpstr>Wingdings</vt:lpstr>
      <vt:lpstr>Merriweather</vt:lpstr>
      <vt:lpstr>Wood Type</vt:lpstr>
      <vt:lpstr>Document</vt:lpstr>
      <vt:lpstr>CBMS Parent Workshop </vt:lpstr>
      <vt:lpstr>Mrs. Perry  7th grade counselor</vt:lpstr>
      <vt:lpstr>Ms. Mallett</vt:lpstr>
      <vt:lpstr>PowerPoint Presentation</vt:lpstr>
      <vt:lpstr>PowerPoint Presentation</vt:lpstr>
      <vt:lpstr>PowerPoint Presentation</vt:lpstr>
      <vt:lpstr>     Red Ribbon Activities</vt:lpstr>
      <vt:lpstr>PowerPoint Presentation</vt:lpstr>
      <vt:lpstr>Career Cruising</vt:lpstr>
      <vt:lpstr>Socially Unacceptable/You are Unique</vt:lpstr>
      <vt:lpstr>   Counseling Activities examples</vt:lpstr>
      <vt:lpst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CBMS Parent Workshop </dc:title>
  <cp:lastModifiedBy>Lana Mallett</cp:lastModifiedBy>
  <cp:revision>33</cp:revision>
  <cp:lastPrinted>2023-08-22T22:15:10Z</cp:lastPrinted>
  <dcterms:modified xsi:type="dcterms:W3CDTF">2023-08-22T23:17:29Z</dcterms:modified>
</cp:coreProperties>
</file>