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60" r:id="rId4"/>
  </p:sldIdLst>
  <p:sldSz cx="12192000" cy="6858000"/>
  <p:notesSz cx="6858000" cy="9144000"/>
  <p:embeddedFontLst>
    <p:embeddedFont>
      <p:font typeface="Arial Black" panose="020B0A04020102020204" pitchFamily="34" charset="0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2" roundtripDataSignature="AMtx7mhN1KqcPMM5FMh18wHuqft/0xVh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816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53146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id="{17EC7B38-FDD4-4FF9-8574-3F1CB012C8CD}"/>
              </a:ext>
            </a:extLst>
          </p:cNvPr>
          <p:cNvSpPr/>
          <p:nvPr/>
        </p:nvSpPr>
        <p:spPr>
          <a:xfrm>
            <a:off x="-858447" y="4712637"/>
            <a:ext cx="12029849" cy="17578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400" dirty="0">
                <a:latin typeface="Arial Black" panose="020B0A04020102020204" pitchFamily="34" charset="0"/>
              </a:rPr>
              <a:t>Pre-AP Notebook Page 1</a:t>
            </a:r>
          </a:p>
          <a:p>
            <a:pPr algn="r"/>
            <a:r>
              <a:rPr lang="en-US" sz="4400" dirty="0">
                <a:latin typeface="Arial Black" panose="020B0A04020102020204" pitchFamily="34" charset="0"/>
              </a:rPr>
              <a:t>AP World History: Modern Basics</a:t>
            </a:r>
          </a:p>
          <a:p>
            <a:pPr algn="r"/>
            <a:r>
              <a:rPr lang="en-US" sz="2400" dirty="0">
                <a:latin typeface="Arial Black" panose="020B0A04020102020204" pitchFamily="34" charset="0"/>
              </a:rPr>
              <a:t>AP World History: Modern – Unit 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/>
          <p:nvPr/>
        </p:nvSpPr>
        <p:spPr>
          <a:xfrm>
            <a:off x="539293" y="1948492"/>
            <a:ext cx="9094565" cy="365629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 s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core of 3/5 or better on the AP Test earns college credit; specific to history credit if 4/5 or better</a:t>
            </a:r>
            <a:endParaRPr lang="en-US" sz="16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16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>
              <a:buSzPts val="2400"/>
            </a:pPr>
            <a:r>
              <a:rPr lang="en-US" sz="1600" b="0" i="0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 AP Test has a </a:t>
            </a:r>
            <a:r>
              <a:rPr lang="en-US" sz="1600" b="1" i="0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Multiple-Choice Section</a:t>
            </a:r>
            <a:r>
              <a:rPr lang="en-US" sz="16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(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4 options drawn from a quote or </a:t>
            </a:r>
          </a:p>
          <a:p>
            <a:pPr>
              <a:buSzPts val="2400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image) and a free-response component comprised of 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Short Answer Questions </a:t>
            </a:r>
          </a:p>
          <a:p>
            <a:pPr>
              <a:buSzPts val="2400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(SAQs), </a:t>
            </a:r>
            <a:r>
              <a:rPr lang="en-US" sz="16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 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Long Essay Questions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(LEQ), and a 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Document-Based Question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(DBQ)</a:t>
            </a:r>
            <a:endParaRPr lang="en-US" sz="1600" b="0" i="0" u="sng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16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b="0" i="0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For </a:t>
            </a: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SAQs, you must </a:t>
            </a:r>
            <a:r>
              <a:rPr lang="en-US" sz="1600" b="0" i="0" u="sng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answer questions using either your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b="0" i="0" u="sng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own knowledge of the topic, or a provided image or quote</a:t>
            </a:r>
            <a:endParaRPr lang="en-US" sz="1600" b="0" i="0" u="sng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16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b="0" i="0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For the LEQ, you </a:t>
            </a:r>
            <a:r>
              <a:rPr lang="en-US" sz="1600" b="0" i="0" u="sng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must rely solely on your knowledge of history to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b="0" i="0" u="sng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write a standard, 5-paragraph essay on your choice of three questions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16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b="0" i="0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For the DBQ, you </a:t>
            </a:r>
            <a:r>
              <a:rPr lang="en-US" sz="1600" b="0" i="0" u="sng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rely both on your knowledge of history, as well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b="0" i="0" u="sng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as 7 provided historical documents to write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 5-paragraph essay</a:t>
            </a:r>
            <a:endParaRPr lang="en-US" sz="16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4" name="Google Shape;104;p4"/>
          <p:cNvSpPr/>
          <p:nvPr/>
        </p:nvSpPr>
        <p:spPr>
          <a:xfrm>
            <a:off x="804447" y="996163"/>
            <a:ext cx="7296335" cy="78907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600" i="0" u="none" strike="noStrike" cap="none" dirty="0">
                <a:solidFill>
                  <a:schemeClr val="dk1"/>
                </a:solidFill>
                <a:latin typeface="Arial Black" panose="020B0A04020102020204" pitchFamily="34" charset="0"/>
                <a:ea typeface="Corben"/>
                <a:cs typeface="Corben"/>
                <a:sym typeface="Corben"/>
              </a:rPr>
              <a:t>The AP Test Components</a:t>
            </a:r>
            <a:endParaRPr sz="3600" i="0" u="none" strike="noStrike" cap="none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68BB2536-3BA3-4475-8AB7-7A18EB46A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569" y="3424917"/>
            <a:ext cx="4362872" cy="274786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/>
          <p:nvPr/>
        </p:nvSpPr>
        <p:spPr>
          <a:xfrm>
            <a:off x="368814" y="2298557"/>
            <a:ext cx="9645396" cy="2963326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600" b="0" i="0" u="sng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Below are some terms that are integral to the course, and every AP History student should know: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600" b="0" i="0" u="sng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 </a:t>
            </a:r>
            <a:r>
              <a:rPr lang="en-US" sz="16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</a:t>
            </a:r>
            <a:r>
              <a:rPr lang="en-US" sz="1600" b="1" i="0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rimary source</a:t>
            </a:r>
            <a:r>
              <a:rPr lang="en-US" sz="16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is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 written source, image, or artifact FROM the time period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being studied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(i.e., a painting, poem, artifact, etc., from the 19</a:t>
            </a:r>
            <a:r>
              <a:rPr lang="en-US" sz="1600" b="0" i="0" u="none" strike="noStrike" cap="none" baseline="30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century)</a:t>
            </a:r>
            <a:endParaRPr sz="16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 </a:t>
            </a:r>
            <a:r>
              <a:rPr lang="en-US" sz="16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se</a:t>
            </a:r>
            <a:r>
              <a:rPr lang="en-US" sz="1600" b="1" i="0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condary source</a:t>
            </a:r>
            <a:r>
              <a:rPr lang="en-US" sz="16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is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 written source about some-one or something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from ANOTHER time period (i.e., a textbook writing about Einstein)</a:t>
            </a:r>
            <a:endParaRPr sz="16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 social science (history in this case), the term </a:t>
            </a:r>
            <a:r>
              <a:rPr lang="en-US" sz="16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</a:t>
            </a:r>
            <a:r>
              <a:rPr lang="en-US" sz="1600" b="1" i="0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yncretizing</a:t>
            </a: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is often used to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indicate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 blending of ideas or beliefs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(i.e., when a religion or philosophy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adopts 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or otherwise incorporates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parts of another religion or philosophy)</a:t>
            </a:r>
            <a:endParaRPr sz="16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4" name="Google Shape;104;p4"/>
          <p:cNvSpPr/>
          <p:nvPr/>
        </p:nvSpPr>
        <p:spPr>
          <a:xfrm>
            <a:off x="668705" y="1356976"/>
            <a:ext cx="8058122" cy="78907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600" i="0" u="none" strike="noStrike" cap="none" dirty="0">
                <a:solidFill>
                  <a:schemeClr val="dk1"/>
                </a:solidFill>
                <a:latin typeface="Arial Black" panose="020B0A04020102020204" pitchFamily="34" charset="0"/>
                <a:ea typeface="Corben"/>
                <a:cs typeface="Corben"/>
                <a:sym typeface="Corben"/>
              </a:rPr>
              <a:t>Basic Historical Terminology</a:t>
            </a:r>
            <a:endParaRPr sz="3600" i="0" u="none" strike="noStrike" cap="none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5" name="Google Shape;10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7496" y="2954642"/>
            <a:ext cx="3989554" cy="2659702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73374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289</Words>
  <Application>Microsoft Office PowerPoint</Application>
  <PresentationFormat>Widescreen</PresentationFormat>
  <Paragraphs>30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 Black</vt:lpstr>
      <vt:lpstr>Calibri</vt:lpstr>
      <vt:lpstr>Arial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Morgan</dc:creator>
  <cp:lastModifiedBy>Michael Morgan</cp:lastModifiedBy>
  <cp:revision>8</cp:revision>
  <dcterms:created xsi:type="dcterms:W3CDTF">2017-08-07T19:06:59Z</dcterms:created>
  <dcterms:modified xsi:type="dcterms:W3CDTF">2021-07-19T23:08:11Z</dcterms:modified>
</cp:coreProperties>
</file>