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85" r:id="rId6"/>
    <p:sldId id="278" r:id="rId7"/>
    <p:sldId id="287" r:id="rId8"/>
    <p:sldId id="261" r:id="rId9"/>
    <p:sldId id="289" r:id="rId10"/>
    <p:sldId id="290" r:id="rId11"/>
    <p:sldId id="291" r:id="rId12"/>
    <p:sldId id="292" r:id="rId13"/>
    <p:sldId id="284" r:id="rId14"/>
    <p:sldId id="265" r:id="rId15"/>
    <p:sldId id="293" r:id="rId16"/>
    <p:sldId id="283" r:id="rId17"/>
    <p:sldId id="294" r:id="rId18"/>
    <p:sldId id="267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28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DF5"/>
    <a:srgbClr val="2F5073"/>
    <a:srgbClr val="A5A5A5"/>
    <a:srgbClr val="BEB9AA"/>
    <a:srgbClr val="C0C9C2"/>
    <a:srgbClr val="AA9D92"/>
    <a:srgbClr val="F2F1EE"/>
    <a:srgbClr val="D8D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CF13AD-F2B3-477E-85E2-C366B68FB5CF}" v="2379" dt="2024-07-24T17:01:18.475"/>
    <p1510:client id="{D0598AA6-F915-C27C-C76A-0635EA03F87B}" v="8" dt="2024-07-24T21:00:39.9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3" autoAdjust="0"/>
    <p:restoredTop sz="93595" autoAdjust="0"/>
  </p:normalViewPr>
  <p:slideViewPr>
    <p:cSldViewPr snapToGrid="0">
      <p:cViewPr varScale="1">
        <p:scale>
          <a:sx n="104" d="100"/>
          <a:sy n="104" d="100"/>
        </p:scale>
        <p:origin x="120" y="114"/>
      </p:cViewPr>
      <p:guideLst>
        <p:guide pos="4128"/>
        <p:guide orient="horz" pos="960"/>
      </p:guideLst>
    </p:cSldViewPr>
  </p:slideViewPr>
  <p:outlineViewPr>
    <p:cViewPr>
      <p:scale>
        <a:sx n="33" d="100"/>
        <a:sy n="33" d="100"/>
      </p:scale>
      <p:origin x="0" y="-402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1EB152-7DF2-4615-A79F-F6C707742E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1538503D-190F-456C-BDC3-93E22738BC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01 Introduction</a:t>
          </a:r>
        </a:p>
      </dgm:t>
    </dgm:pt>
    <dgm:pt modelId="{07307D84-578F-4F57-801F-521E0D12F1F8}" type="parTrans" cxnId="{0960018E-3C0F-4E5A-864E-9FE9472C70BF}">
      <dgm:prSet/>
      <dgm:spPr/>
      <dgm:t>
        <a:bodyPr/>
        <a:lstStyle/>
        <a:p>
          <a:endParaRPr lang="en-US"/>
        </a:p>
      </dgm:t>
    </dgm:pt>
    <dgm:pt modelId="{B4BC7D1A-C788-4A8B-AA73-A07395DE2CB1}" type="sibTrans" cxnId="{0960018E-3C0F-4E5A-864E-9FE9472C70BF}">
      <dgm:prSet/>
      <dgm:spPr/>
      <dgm:t>
        <a:bodyPr/>
        <a:lstStyle/>
        <a:p>
          <a:endParaRPr lang="en-US"/>
        </a:p>
      </dgm:t>
    </dgm:pt>
    <dgm:pt modelId="{1889F64F-4ED3-4DC7-9126-C64DA23B93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02 Checks</a:t>
          </a:r>
        </a:p>
      </dgm:t>
    </dgm:pt>
    <dgm:pt modelId="{9237687A-108F-4FAA-B89C-C4F9D2D82227}" type="parTrans" cxnId="{C79D53AA-4928-49A7-A024-0F2B5664A5AF}">
      <dgm:prSet/>
      <dgm:spPr/>
      <dgm:t>
        <a:bodyPr/>
        <a:lstStyle/>
        <a:p>
          <a:endParaRPr lang="en-US"/>
        </a:p>
      </dgm:t>
    </dgm:pt>
    <dgm:pt modelId="{E29BFF95-5546-4E82-95C4-656CAF5C1E6E}" type="sibTrans" cxnId="{C79D53AA-4928-49A7-A024-0F2B5664A5AF}">
      <dgm:prSet/>
      <dgm:spPr/>
      <dgm:t>
        <a:bodyPr/>
        <a:lstStyle/>
        <a:p>
          <a:endParaRPr lang="en-US"/>
        </a:p>
      </dgm:t>
    </dgm:pt>
    <dgm:pt modelId="{EA593468-A95E-4691-855C-6076CA0CBD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Biome Light"/>
            </a:rPr>
            <a:t>03</a:t>
          </a:r>
          <a:r>
            <a:rPr lang="en-US" dirty="0"/>
            <a:t> P-Cards</a:t>
          </a:r>
        </a:p>
      </dgm:t>
    </dgm:pt>
    <dgm:pt modelId="{3F4417DB-BBBE-4DB7-8E3E-A1A54FA9EBC8}" type="parTrans" cxnId="{BE0D3E7A-E8D4-48BC-A414-8FD35747078C}">
      <dgm:prSet/>
      <dgm:spPr/>
      <dgm:t>
        <a:bodyPr/>
        <a:lstStyle/>
        <a:p>
          <a:endParaRPr lang="en-US"/>
        </a:p>
      </dgm:t>
    </dgm:pt>
    <dgm:pt modelId="{3B054262-4F5F-4BC1-9D19-4D45E7A8BC05}" type="sibTrans" cxnId="{BE0D3E7A-E8D4-48BC-A414-8FD35747078C}">
      <dgm:prSet/>
      <dgm:spPr/>
      <dgm:t>
        <a:bodyPr/>
        <a:lstStyle/>
        <a:p>
          <a:endParaRPr lang="en-US"/>
        </a:p>
      </dgm:t>
    </dgm:pt>
    <dgm:pt modelId="{F7D2AA7C-766F-4608-BC04-8E52DB9304BC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Biome Light"/>
            </a:rPr>
            <a:t>04 Summary</a:t>
          </a:r>
        </a:p>
      </dgm:t>
    </dgm:pt>
    <dgm:pt modelId="{CE69B7EC-4093-4541-AAFE-69A90DA73478}" type="parTrans" cxnId="{56D25396-7D18-4684-853A-D202ACF3C055}">
      <dgm:prSet/>
      <dgm:spPr/>
    </dgm:pt>
    <dgm:pt modelId="{AE73E628-D6A1-4AD8-8342-8E592747F9B4}" type="sibTrans" cxnId="{56D25396-7D18-4684-853A-D202ACF3C055}">
      <dgm:prSet/>
      <dgm:spPr/>
    </dgm:pt>
    <dgm:pt modelId="{85B4FC61-161B-46F2-BC29-C41597C431A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Biome Light"/>
            </a:rPr>
            <a:t>05 Closing</a:t>
          </a:r>
        </a:p>
      </dgm:t>
    </dgm:pt>
    <dgm:pt modelId="{53C0406B-4B8D-4873-A835-366C10BEE788}" type="parTrans" cxnId="{993BA0C6-0C24-4693-9DF6-EBDA6397FB23}">
      <dgm:prSet/>
      <dgm:spPr/>
    </dgm:pt>
    <dgm:pt modelId="{76012D5E-6505-487B-9587-689B8A94AACD}" type="sibTrans" cxnId="{993BA0C6-0C24-4693-9DF6-EBDA6397FB23}">
      <dgm:prSet/>
      <dgm:spPr/>
    </dgm:pt>
    <dgm:pt modelId="{809AD179-72D7-4AB0-8868-69157DBA5292}" type="pres">
      <dgm:prSet presAssocID="{511EB152-7DF2-4615-A79F-F6C707742E08}" presName="root" presStyleCnt="0">
        <dgm:presLayoutVars>
          <dgm:dir/>
          <dgm:resizeHandles val="exact"/>
        </dgm:presLayoutVars>
      </dgm:prSet>
      <dgm:spPr/>
    </dgm:pt>
    <dgm:pt modelId="{98F5C59B-9D52-42C0-820D-BB07CF079B41}" type="pres">
      <dgm:prSet presAssocID="{1538503D-190F-456C-BDC3-93E22738BCEA}" presName="compNode" presStyleCnt="0"/>
      <dgm:spPr/>
    </dgm:pt>
    <dgm:pt modelId="{5C9FD222-C606-4025-84C7-33C7B4229AD8}" type="pres">
      <dgm:prSet presAssocID="{1538503D-190F-456C-BDC3-93E22738BCEA}" presName="bgRect" presStyleLbl="bgShp" presStyleIdx="0" presStyleCnt="5"/>
      <dgm:spPr/>
    </dgm:pt>
    <dgm:pt modelId="{35754837-7132-4867-BAE0-60EEB3F4DCF8}" type="pres">
      <dgm:prSet presAssocID="{1538503D-190F-456C-BDC3-93E22738BCE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piration2"/>
        </a:ext>
      </dgm:extLst>
    </dgm:pt>
    <dgm:pt modelId="{6C25DA4F-925C-4DD9-9FE3-86F1AC32D242}" type="pres">
      <dgm:prSet presAssocID="{1538503D-190F-456C-BDC3-93E22738BCEA}" presName="spaceRect" presStyleCnt="0"/>
      <dgm:spPr/>
    </dgm:pt>
    <dgm:pt modelId="{682B041D-55F2-4388-BE29-D27635898C14}" type="pres">
      <dgm:prSet presAssocID="{1538503D-190F-456C-BDC3-93E22738BCEA}" presName="parTx" presStyleLbl="revTx" presStyleIdx="0" presStyleCnt="5">
        <dgm:presLayoutVars>
          <dgm:chMax val="0"/>
          <dgm:chPref val="0"/>
        </dgm:presLayoutVars>
      </dgm:prSet>
      <dgm:spPr/>
    </dgm:pt>
    <dgm:pt modelId="{D0385842-F451-44EF-AFE7-EFD2B49E3DBE}" type="pres">
      <dgm:prSet presAssocID="{B4BC7D1A-C788-4A8B-AA73-A07395DE2CB1}" presName="sibTrans" presStyleCnt="0"/>
      <dgm:spPr/>
    </dgm:pt>
    <dgm:pt modelId="{11C016F2-69BB-4A87-A79B-C2D2108B1543}" type="pres">
      <dgm:prSet presAssocID="{1889F64F-4ED3-4DC7-9126-C64DA23B933F}" presName="compNode" presStyleCnt="0"/>
      <dgm:spPr/>
    </dgm:pt>
    <dgm:pt modelId="{5D099F87-FC78-4323-BBCD-9CB68DA07B46}" type="pres">
      <dgm:prSet presAssocID="{1889F64F-4ED3-4DC7-9126-C64DA23B933F}" presName="bgRect" presStyleLbl="bgShp" presStyleIdx="1" presStyleCnt="5"/>
      <dgm:spPr/>
    </dgm:pt>
    <dgm:pt modelId="{7AE38FE7-2A2F-4662-ADED-7FC50AE2F3E3}" type="pres">
      <dgm:prSet presAssocID="{1889F64F-4ED3-4DC7-9126-C64DA23B933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check with solid fill"/>
        </a:ext>
      </dgm:extLst>
    </dgm:pt>
    <dgm:pt modelId="{46D2D0F7-E8A9-4917-9A8A-0FE85B03F884}" type="pres">
      <dgm:prSet presAssocID="{1889F64F-4ED3-4DC7-9126-C64DA23B933F}" presName="spaceRect" presStyleCnt="0"/>
      <dgm:spPr/>
    </dgm:pt>
    <dgm:pt modelId="{00433B04-C48C-4FB9-8002-35C78C270625}" type="pres">
      <dgm:prSet presAssocID="{1889F64F-4ED3-4DC7-9126-C64DA23B933F}" presName="parTx" presStyleLbl="revTx" presStyleIdx="1" presStyleCnt="5">
        <dgm:presLayoutVars>
          <dgm:chMax val="0"/>
          <dgm:chPref val="0"/>
        </dgm:presLayoutVars>
      </dgm:prSet>
      <dgm:spPr/>
    </dgm:pt>
    <dgm:pt modelId="{3C858596-0615-4A5A-96CE-2D51EB0146D2}" type="pres">
      <dgm:prSet presAssocID="{E29BFF95-5546-4E82-95C4-656CAF5C1E6E}" presName="sibTrans" presStyleCnt="0"/>
      <dgm:spPr/>
    </dgm:pt>
    <dgm:pt modelId="{8BBBE259-6FBE-4D74-8C74-7C5345082578}" type="pres">
      <dgm:prSet presAssocID="{EA593468-A95E-4691-855C-6076CA0CBD57}" presName="compNode" presStyleCnt="0"/>
      <dgm:spPr/>
    </dgm:pt>
    <dgm:pt modelId="{E0E5C58E-9BD5-4FC5-A6BC-E85D2060F24C}" type="pres">
      <dgm:prSet presAssocID="{EA593468-A95E-4691-855C-6076CA0CBD57}" presName="bgRect" presStyleLbl="bgShp" presStyleIdx="2" presStyleCnt="5" custLinFactNeighborX="20" custLinFactNeighborY="-12706"/>
      <dgm:spPr/>
    </dgm:pt>
    <dgm:pt modelId="{8E75242F-3AAB-48B5-86B1-0B7F70058BB2}" type="pres">
      <dgm:prSet presAssocID="{EA593468-A95E-4691-855C-6076CA0CBD5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CF58F2EE-53CC-4506-99AE-0E55D9E5BD8E}" type="pres">
      <dgm:prSet presAssocID="{EA593468-A95E-4691-855C-6076CA0CBD57}" presName="spaceRect" presStyleCnt="0"/>
      <dgm:spPr/>
    </dgm:pt>
    <dgm:pt modelId="{4E371FF4-FD54-4087-84F6-709FF03F6FEC}" type="pres">
      <dgm:prSet presAssocID="{EA593468-A95E-4691-855C-6076CA0CBD57}" presName="parTx" presStyleLbl="revTx" presStyleIdx="2" presStyleCnt="5">
        <dgm:presLayoutVars>
          <dgm:chMax val="0"/>
          <dgm:chPref val="0"/>
        </dgm:presLayoutVars>
      </dgm:prSet>
      <dgm:spPr/>
    </dgm:pt>
    <dgm:pt modelId="{DBC9C6D0-828E-4DA8-B076-D2A7FBCBCC5B}" type="pres">
      <dgm:prSet presAssocID="{3B054262-4F5F-4BC1-9D19-4D45E7A8BC05}" presName="sibTrans" presStyleCnt="0"/>
      <dgm:spPr/>
    </dgm:pt>
    <dgm:pt modelId="{162F21DA-785C-492E-88B9-343A97FD7F25}" type="pres">
      <dgm:prSet presAssocID="{F7D2AA7C-766F-4608-BC04-8E52DB9304BC}" presName="compNode" presStyleCnt="0"/>
      <dgm:spPr/>
    </dgm:pt>
    <dgm:pt modelId="{E614964E-385A-4802-8B12-07DFF0BF095F}" type="pres">
      <dgm:prSet presAssocID="{F7D2AA7C-766F-4608-BC04-8E52DB9304BC}" presName="bgRect" presStyleLbl="bgShp" presStyleIdx="3" presStyleCnt="5"/>
      <dgm:spPr/>
    </dgm:pt>
    <dgm:pt modelId="{66802B33-B9F1-4A6C-9D46-2B13B7DEE9A8}" type="pres">
      <dgm:prSet presAssocID="{F7D2AA7C-766F-4608-BC04-8E52DB9304BC}" presName="iconRect" presStyleLbl="node1" presStyleIdx="3" presStyleCnt="5"/>
      <dgm:spPr/>
    </dgm:pt>
    <dgm:pt modelId="{4C418A69-6554-4D54-B30D-731D6E2A5CCE}" type="pres">
      <dgm:prSet presAssocID="{F7D2AA7C-766F-4608-BC04-8E52DB9304BC}" presName="spaceRect" presStyleCnt="0"/>
      <dgm:spPr/>
    </dgm:pt>
    <dgm:pt modelId="{B2B29DA8-8ADF-4F2A-84CB-1894EFC83369}" type="pres">
      <dgm:prSet presAssocID="{F7D2AA7C-766F-4608-BC04-8E52DB9304BC}" presName="parTx" presStyleLbl="revTx" presStyleIdx="3" presStyleCnt="5">
        <dgm:presLayoutVars>
          <dgm:chMax val="0"/>
          <dgm:chPref val="0"/>
        </dgm:presLayoutVars>
      </dgm:prSet>
      <dgm:spPr/>
    </dgm:pt>
    <dgm:pt modelId="{54B870C0-05BD-47BE-BEFD-B45D88EBDE00}" type="pres">
      <dgm:prSet presAssocID="{AE73E628-D6A1-4AD8-8342-8E592747F9B4}" presName="sibTrans" presStyleCnt="0"/>
      <dgm:spPr/>
    </dgm:pt>
    <dgm:pt modelId="{291DCE2B-E39C-4DAD-8FCF-CDB283CA9D64}" type="pres">
      <dgm:prSet presAssocID="{85B4FC61-161B-46F2-BC29-C41597C431A9}" presName="compNode" presStyleCnt="0"/>
      <dgm:spPr/>
    </dgm:pt>
    <dgm:pt modelId="{6347A5ED-F3D6-4750-948F-61FB533B3741}" type="pres">
      <dgm:prSet presAssocID="{85B4FC61-161B-46F2-BC29-C41597C431A9}" presName="bgRect" presStyleLbl="bgShp" presStyleIdx="4" presStyleCnt="5"/>
      <dgm:spPr/>
    </dgm:pt>
    <dgm:pt modelId="{6B1ED306-D6C3-4AC2-B45A-242B7228800A}" type="pres">
      <dgm:prSet presAssocID="{85B4FC61-161B-46F2-BC29-C41597C431A9}" presName="iconRect" presStyleLbl="node1" presStyleIdx="4" presStyleCnt="5"/>
      <dgm:spPr/>
    </dgm:pt>
    <dgm:pt modelId="{CF3AA985-4201-4F0D-8751-512DD771BE5D}" type="pres">
      <dgm:prSet presAssocID="{85B4FC61-161B-46F2-BC29-C41597C431A9}" presName="spaceRect" presStyleCnt="0"/>
      <dgm:spPr/>
    </dgm:pt>
    <dgm:pt modelId="{53E0106F-0007-4946-8DBB-A87C99167448}" type="pres">
      <dgm:prSet presAssocID="{85B4FC61-161B-46F2-BC29-C41597C431A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AADFB1F-A24F-431A-BDC6-FDE1B9FAA93A}" type="presOf" srcId="{F7D2AA7C-766F-4608-BC04-8E52DB9304BC}" destId="{B2B29DA8-8ADF-4F2A-84CB-1894EFC83369}" srcOrd="0" destOrd="0" presId="urn:microsoft.com/office/officeart/2018/2/layout/IconVerticalSolidList"/>
    <dgm:cxn modelId="{105EAD21-31DA-4B4D-B3A3-94D74904D10F}" type="presOf" srcId="{EA593468-A95E-4691-855C-6076CA0CBD57}" destId="{4E371FF4-FD54-4087-84F6-709FF03F6FEC}" srcOrd="0" destOrd="0" presId="urn:microsoft.com/office/officeart/2018/2/layout/IconVerticalSolidList"/>
    <dgm:cxn modelId="{6C913532-5012-4C55-9E81-EBE81E93A98E}" type="presOf" srcId="{85B4FC61-161B-46F2-BC29-C41597C431A9}" destId="{53E0106F-0007-4946-8DBB-A87C99167448}" srcOrd="0" destOrd="0" presId="urn:microsoft.com/office/officeart/2018/2/layout/IconVerticalSolidList"/>
    <dgm:cxn modelId="{B6653E58-BDE5-4A3A-BE18-02EE516CC930}" type="presOf" srcId="{1889F64F-4ED3-4DC7-9126-C64DA23B933F}" destId="{00433B04-C48C-4FB9-8002-35C78C270625}" srcOrd="0" destOrd="0" presId="urn:microsoft.com/office/officeart/2018/2/layout/IconVerticalSolidList"/>
    <dgm:cxn modelId="{BE0D3E7A-E8D4-48BC-A414-8FD35747078C}" srcId="{511EB152-7DF2-4615-A79F-F6C707742E08}" destId="{EA593468-A95E-4691-855C-6076CA0CBD57}" srcOrd="2" destOrd="0" parTransId="{3F4417DB-BBBE-4DB7-8E3E-A1A54FA9EBC8}" sibTransId="{3B054262-4F5F-4BC1-9D19-4D45E7A8BC05}"/>
    <dgm:cxn modelId="{0960018E-3C0F-4E5A-864E-9FE9472C70BF}" srcId="{511EB152-7DF2-4615-A79F-F6C707742E08}" destId="{1538503D-190F-456C-BDC3-93E22738BCEA}" srcOrd="0" destOrd="0" parTransId="{07307D84-578F-4F57-801F-521E0D12F1F8}" sibTransId="{B4BC7D1A-C788-4A8B-AA73-A07395DE2CB1}"/>
    <dgm:cxn modelId="{56D25396-7D18-4684-853A-D202ACF3C055}" srcId="{511EB152-7DF2-4615-A79F-F6C707742E08}" destId="{F7D2AA7C-766F-4608-BC04-8E52DB9304BC}" srcOrd="3" destOrd="0" parTransId="{CE69B7EC-4093-4541-AAFE-69A90DA73478}" sibTransId="{AE73E628-D6A1-4AD8-8342-8E592747F9B4}"/>
    <dgm:cxn modelId="{6B07979F-CFDB-43F9-BB82-38F9B6650BDD}" type="presOf" srcId="{1538503D-190F-456C-BDC3-93E22738BCEA}" destId="{682B041D-55F2-4388-BE29-D27635898C14}" srcOrd="0" destOrd="0" presId="urn:microsoft.com/office/officeart/2018/2/layout/IconVerticalSolidList"/>
    <dgm:cxn modelId="{C79D53AA-4928-49A7-A024-0F2B5664A5AF}" srcId="{511EB152-7DF2-4615-A79F-F6C707742E08}" destId="{1889F64F-4ED3-4DC7-9126-C64DA23B933F}" srcOrd="1" destOrd="0" parTransId="{9237687A-108F-4FAA-B89C-C4F9D2D82227}" sibTransId="{E29BFF95-5546-4E82-95C4-656CAF5C1E6E}"/>
    <dgm:cxn modelId="{3DEE62B5-C8C8-4BA6-896E-4915609D8CBE}" type="presOf" srcId="{511EB152-7DF2-4615-A79F-F6C707742E08}" destId="{809AD179-72D7-4AB0-8868-69157DBA5292}" srcOrd="0" destOrd="0" presId="urn:microsoft.com/office/officeart/2018/2/layout/IconVerticalSolidList"/>
    <dgm:cxn modelId="{993BA0C6-0C24-4693-9DF6-EBDA6397FB23}" srcId="{511EB152-7DF2-4615-A79F-F6C707742E08}" destId="{85B4FC61-161B-46F2-BC29-C41597C431A9}" srcOrd="4" destOrd="0" parTransId="{53C0406B-4B8D-4873-A835-366C10BEE788}" sibTransId="{76012D5E-6505-487B-9587-689B8A94AACD}"/>
    <dgm:cxn modelId="{FC3EE3F5-67AC-4E48-B5C0-2CD70FBBAA2D}" type="presParOf" srcId="{809AD179-72D7-4AB0-8868-69157DBA5292}" destId="{98F5C59B-9D52-42C0-820D-BB07CF079B41}" srcOrd="0" destOrd="0" presId="urn:microsoft.com/office/officeart/2018/2/layout/IconVerticalSolidList"/>
    <dgm:cxn modelId="{F4388535-7639-4B15-AAB1-34FA47F8D25F}" type="presParOf" srcId="{98F5C59B-9D52-42C0-820D-BB07CF079B41}" destId="{5C9FD222-C606-4025-84C7-33C7B4229AD8}" srcOrd="0" destOrd="0" presId="urn:microsoft.com/office/officeart/2018/2/layout/IconVerticalSolidList"/>
    <dgm:cxn modelId="{DE4B5030-339D-40A8-A677-1F21E3C7C617}" type="presParOf" srcId="{98F5C59B-9D52-42C0-820D-BB07CF079B41}" destId="{35754837-7132-4867-BAE0-60EEB3F4DCF8}" srcOrd="1" destOrd="0" presId="urn:microsoft.com/office/officeart/2018/2/layout/IconVerticalSolidList"/>
    <dgm:cxn modelId="{B9B1E49C-EB37-4341-9A4E-C30091392928}" type="presParOf" srcId="{98F5C59B-9D52-42C0-820D-BB07CF079B41}" destId="{6C25DA4F-925C-4DD9-9FE3-86F1AC32D242}" srcOrd="2" destOrd="0" presId="urn:microsoft.com/office/officeart/2018/2/layout/IconVerticalSolidList"/>
    <dgm:cxn modelId="{1336CF21-FA1A-4CBA-A18A-CABD0BE7BCBA}" type="presParOf" srcId="{98F5C59B-9D52-42C0-820D-BB07CF079B41}" destId="{682B041D-55F2-4388-BE29-D27635898C14}" srcOrd="3" destOrd="0" presId="urn:microsoft.com/office/officeart/2018/2/layout/IconVerticalSolidList"/>
    <dgm:cxn modelId="{954AA19C-5932-4D08-9197-8295173EAFEF}" type="presParOf" srcId="{809AD179-72D7-4AB0-8868-69157DBA5292}" destId="{D0385842-F451-44EF-AFE7-EFD2B49E3DBE}" srcOrd="1" destOrd="0" presId="urn:microsoft.com/office/officeart/2018/2/layout/IconVerticalSolidList"/>
    <dgm:cxn modelId="{F3F184CD-76DB-48A8-BD08-0E1E296AC8E9}" type="presParOf" srcId="{809AD179-72D7-4AB0-8868-69157DBA5292}" destId="{11C016F2-69BB-4A87-A79B-C2D2108B1543}" srcOrd="2" destOrd="0" presId="urn:microsoft.com/office/officeart/2018/2/layout/IconVerticalSolidList"/>
    <dgm:cxn modelId="{31FC9F3D-1372-45EF-964D-C37530C7AD8D}" type="presParOf" srcId="{11C016F2-69BB-4A87-A79B-C2D2108B1543}" destId="{5D099F87-FC78-4323-BBCD-9CB68DA07B46}" srcOrd="0" destOrd="0" presId="urn:microsoft.com/office/officeart/2018/2/layout/IconVerticalSolidList"/>
    <dgm:cxn modelId="{32DECA9E-3A05-4620-A4C6-2F551667E9EC}" type="presParOf" srcId="{11C016F2-69BB-4A87-A79B-C2D2108B1543}" destId="{7AE38FE7-2A2F-4662-ADED-7FC50AE2F3E3}" srcOrd="1" destOrd="0" presId="urn:microsoft.com/office/officeart/2018/2/layout/IconVerticalSolidList"/>
    <dgm:cxn modelId="{C4E93EF4-8773-4DFF-B4D1-116ADF2AD90E}" type="presParOf" srcId="{11C016F2-69BB-4A87-A79B-C2D2108B1543}" destId="{46D2D0F7-E8A9-4917-9A8A-0FE85B03F884}" srcOrd="2" destOrd="0" presId="urn:microsoft.com/office/officeart/2018/2/layout/IconVerticalSolidList"/>
    <dgm:cxn modelId="{A473C834-C0AD-4D64-A5BC-1C9DD4BB176D}" type="presParOf" srcId="{11C016F2-69BB-4A87-A79B-C2D2108B1543}" destId="{00433B04-C48C-4FB9-8002-35C78C270625}" srcOrd="3" destOrd="0" presId="urn:microsoft.com/office/officeart/2018/2/layout/IconVerticalSolidList"/>
    <dgm:cxn modelId="{C1C79A7C-03DB-4937-9F07-73A9BF6BCFD8}" type="presParOf" srcId="{809AD179-72D7-4AB0-8868-69157DBA5292}" destId="{3C858596-0615-4A5A-96CE-2D51EB0146D2}" srcOrd="3" destOrd="0" presId="urn:microsoft.com/office/officeart/2018/2/layout/IconVerticalSolidList"/>
    <dgm:cxn modelId="{95CEB607-3070-4B25-85CC-9007C07B4595}" type="presParOf" srcId="{809AD179-72D7-4AB0-8868-69157DBA5292}" destId="{8BBBE259-6FBE-4D74-8C74-7C5345082578}" srcOrd="4" destOrd="0" presId="urn:microsoft.com/office/officeart/2018/2/layout/IconVerticalSolidList"/>
    <dgm:cxn modelId="{B6C2FA27-E2D9-4F73-B121-0BF6E9F9BB6D}" type="presParOf" srcId="{8BBBE259-6FBE-4D74-8C74-7C5345082578}" destId="{E0E5C58E-9BD5-4FC5-A6BC-E85D2060F24C}" srcOrd="0" destOrd="0" presId="urn:microsoft.com/office/officeart/2018/2/layout/IconVerticalSolidList"/>
    <dgm:cxn modelId="{8E761D80-2163-422D-AE2A-C27C803E2E6B}" type="presParOf" srcId="{8BBBE259-6FBE-4D74-8C74-7C5345082578}" destId="{8E75242F-3AAB-48B5-86B1-0B7F70058BB2}" srcOrd="1" destOrd="0" presId="urn:microsoft.com/office/officeart/2018/2/layout/IconVerticalSolidList"/>
    <dgm:cxn modelId="{78A12276-5609-4A6F-BD98-762B77EC99AF}" type="presParOf" srcId="{8BBBE259-6FBE-4D74-8C74-7C5345082578}" destId="{CF58F2EE-53CC-4506-99AE-0E55D9E5BD8E}" srcOrd="2" destOrd="0" presId="urn:microsoft.com/office/officeart/2018/2/layout/IconVerticalSolidList"/>
    <dgm:cxn modelId="{AACEEB27-6FCD-437A-9DE2-4A5099941F26}" type="presParOf" srcId="{8BBBE259-6FBE-4D74-8C74-7C5345082578}" destId="{4E371FF4-FD54-4087-84F6-709FF03F6FEC}" srcOrd="3" destOrd="0" presId="urn:microsoft.com/office/officeart/2018/2/layout/IconVerticalSolidList"/>
    <dgm:cxn modelId="{29B87779-A621-4515-B63A-F27E2CBCBF16}" type="presParOf" srcId="{809AD179-72D7-4AB0-8868-69157DBA5292}" destId="{DBC9C6D0-828E-4DA8-B076-D2A7FBCBCC5B}" srcOrd="5" destOrd="0" presId="urn:microsoft.com/office/officeart/2018/2/layout/IconVerticalSolidList"/>
    <dgm:cxn modelId="{CA19FAC7-A813-4ED7-A2C8-EF550A78EDAB}" type="presParOf" srcId="{809AD179-72D7-4AB0-8868-69157DBA5292}" destId="{162F21DA-785C-492E-88B9-343A97FD7F25}" srcOrd="6" destOrd="0" presId="urn:microsoft.com/office/officeart/2018/2/layout/IconVerticalSolidList"/>
    <dgm:cxn modelId="{1C7AC886-B50E-4012-9521-0F8B32F56653}" type="presParOf" srcId="{162F21DA-785C-492E-88B9-343A97FD7F25}" destId="{E614964E-385A-4802-8B12-07DFF0BF095F}" srcOrd="0" destOrd="0" presId="urn:microsoft.com/office/officeart/2018/2/layout/IconVerticalSolidList"/>
    <dgm:cxn modelId="{FF9AE88B-8157-471B-A76F-94FB1231B44D}" type="presParOf" srcId="{162F21DA-785C-492E-88B9-343A97FD7F25}" destId="{66802B33-B9F1-4A6C-9D46-2B13B7DEE9A8}" srcOrd="1" destOrd="0" presId="urn:microsoft.com/office/officeart/2018/2/layout/IconVerticalSolidList"/>
    <dgm:cxn modelId="{48D03CDB-13E1-4185-82C2-24F2488C983A}" type="presParOf" srcId="{162F21DA-785C-492E-88B9-343A97FD7F25}" destId="{4C418A69-6554-4D54-B30D-731D6E2A5CCE}" srcOrd="2" destOrd="0" presId="urn:microsoft.com/office/officeart/2018/2/layout/IconVerticalSolidList"/>
    <dgm:cxn modelId="{B7A7C661-358A-4B6C-8F42-06BDE93F95A8}" type="presParOf" srcId="{162F21DA-785C-492E-88B9-343A97FD7F25}" destId="{B2B29DA8-8ADF-4F2A-84CB-1894EFC83369}" srcOrd="3" destOrd="0" presId="urn:microsoft.com/office/officeart/2018/2/layout/IconVerticalSolidList"/>
    <dgm:cxn modelId="{5801FF87-4F9E-47B1-A3D5-51C7F9CC2CBF}" type="presParOf" srcId="{809AD179-72D7-4AB0-8868-69157DBA5292}" destId="{54B870C0-05BD-47BE-BEFD-B45D88EBDE00}" srcOrd="7" destOrd="0" presId="urn:microsoft.com/office/officeart/2018/2/layout/IconVerticalSolidList"/>
    <dgm:cxn modelId="{D0D647E6-12DB-47C9-AEE0-BF43D70BDD59}" type="presParOf" srcId="{809AD179-72D7-4AB0-8868-69157DBA5292}" destId="{291DCE2B-E39C-4DAD-8FCF-CDB283CA9D64}" srcOrd="8" destOrd="0" presId="urn:microsoft.com/office/officeart/2018/2/layout/IconVerticalSolidList"/>
    <dgm:cxn modelId="{9E191A1D-5C2B-45CD-9C50-E59759329299}" type="presParOf" srcId="{291DCE2B-E39C-4DAD-8FCF-CDB283CA9D64}" destId="{6347A5ED-F3D6-4750-948F-61FB533B3741}" srcOrd="0" destOrd="0" presId="urn:microsoft.com/office/officeart/2018/2/layout/IconVerticalSolidList"/>
    <dgm:cxn modelId="{D498DB7A-DAC4-4E8B-8A21-FDD6D1DA68A3}" type="presParOf" srcId="{291DCE2B-E39C-4DAD-8FCF-CDB283CA9D64}" destId="{6B1ED306-D6C3-4AC2-B45A-242B7228800A}" srcOrd="1" destOrd="0" presId="urn:microsoft.com/office/officeart/2018/2/layout/IconVerticalSolidList"/>
    <dgm:cxn modelId="{85E9CCA1-DB8B-484A-ACB8-3E934EB08B62}" type="presParOf" srcId="{291DCE2B-E39C-4DAD-8FCF-CDB283CA9D64}" destId="{CF3AA985-4201-4F0D-8751-512DD771BE5D}" srcOrd="2" destOrd="0" presId="urn:microsoft.com/office/officeart/2018/2/layout/IconVerticalSolidList"/>
    <dgm:cxn modelId="{F22BA745-A0FD-4815-A0E5-0FDD37F40ABA}" type="presParOf" srcId="{291DCE2B-E39C-4DAD-8FCF-CDB283CA9D64}" destId="{53E0106F-0007-4946-8DBB-A87C9916744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290A66-A37B-42D0-B746-BC4C8FF94053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A8B8C5-B142-4963-9A18-A1DC69BC34E7}">
      <dgm:prSet phldrT="[Text]"/>
      <dgm:spPr/>
      <dgm:t>
        <a:bodyPr/>
        <a:lstStyle/>
        <a:p>
          <a:r>
            <a:rPr lang="en-US" dirty="0"/>
            <a:t>Products</a:t>
          </a:r>
        </a:p>
      </dgm:t>
    </dgm:pt>
    <dgm:pt modelId="{D0A96043-9078-4760-874D-92F44B9AB6E0}" type="parTrans" cxnId="{83490152-09B9-4096-B3FF-D79AC92C3C73}">
      <dgm:prSet/>
      <dgm:spPr/>
      <dgm:t>
        <a:bodyPr/>
        <a:lstStyle/>
        <a:p>
          <a:endParaRPr lang="en-US"/>
        </a:p>
      </dgm:t>
    </dgm:pt>
    <dgm:pt modelId="{A688139A-4975-4869-ACDA-2E586E3441E0}" type="sibTrans" cxnId="{83490152-09B9-4096-B3FF-D79AC92C3C73}">
      <dgm:prSet/>
      <dgm:spPr/>
      <dgm:t>
        <a:bodyPr/>
        <a:lstStyle/>
        <a:p>
          <a:endParaRPr lang="en-US"/>
        </a:p>
      </dgm:t>
    </dgm:pt>
    <dgm:pt modelId="{872B3F7C-EE54-4AC3-B053-E7075411F7A8}">
      <dgm:prSet phldrT="[Text]"/>
      <dgm:spPr/>
      <dgm:t>
        <a:bodyPr/>
        <a:lstStyle/>
        <a:p>
          <a:r>
            <a:rPr lang="en-US" dirty="0">
              <a:solidFill>
                <a:schemeClr val="accent5">
                  <a:lumMod val="49000"/>
                </a:schemeClr>
              </a:solidFill>
            </a:rPr>
            <a:t>Requisition – Purchase Order</a:t>
          </a:r>
        </a:p>
      </dgm:t>
    </dgm:pt>
    <dgm:pt modelId="{B60B3EB3-0840-46B3-AEE6-0C3F6BF4B91A}" type="parTrans" cxnId="{114CC137-50AF-4E74-BB1B-7BB62083B0CB}">
      <dgm:prSet/>
      <dgm:spPr/>
      <dgm:t>
        <a:bodyPr/>
        <a:lstStyle/>
        <a:p>
          <a:endParaRPr lang="en-US"/>
        </a:p>
      </dgm:t>
    </dgm:pt>
    <dgm:pt modelId="{F2E5AF1F-CBD3-46F6-B556-CBF91EE4B2FC}" type="sibTrans" cxnId="{114CC137-50AF-4E74-BB1B-7BB62083B0CB}">
      <dgm:prSet/>
      <dgm:spPr/>
      <dgm:t>
        <a:bodyPr/>
        <a:lstStyle/>
        <a:p>
          <a:endParaRPr lang="en-US"/>
        </a:p>
      </dgm:t>
    </dgm:pt>
    <dgm:pt modelId="{EED0B89D-1560-4EC1-A243-9DC28A80D87E}">
      <dgm:prSet phldrT="[Text]"/>
      <dgm:spPr/>
      <dgm:t>
        <a:bodyPr/>
        <a:lstStyle/>
        <a:p>
          <a:r>
            <a:rPr lang="en-US" dirty="0"/>
            <a:t>Field Trip Admissions</a:t>
          </a:r>
        </a:p>
      </dgm:t>
    </dgm:pt>
    <dgm:pt modelId="{4D093155-D7AF-4B61-B9FD-DA0575E17662}" type="parTrans" cxnId="{B5B0DBBE-EA37-4810-99C7-DC81CCA4E105}">
      <dgm:prSet/>
      <dgm:spPr/>
      <dgm:t>
        <a:bodyPr/>
        <a:lstStyle/>
        <a:p>
          <a:endParaRPr lang="en-US"/>
        </a:p>
      </dgm:t>
    </dgm:pt>
    <dgm:pt modelId="{77D0E871-8972-4871-9F10-A81BDC5E4BED}" type="sibTrans" cxnId="{B5B0DBBE-EA37-4810-99C7-DC81CCA4E105}">
      <dgm:prSet/>
      <dgm:spPr/>
      <dgm:t>
        <a:bodyPr/>
        <a:lstStyle/>
        <a:p>
          <a:endParaRPr lang="en-US"/>
        </a:p>
      </dgm:t>
    </dgm:pt>
    <dgm:pt modelId="{D9257946-AB2C-411D-9DD6-D349B5EA7298}">
      <dgm:prSet phldrT="[Text]"/>
      <dgm:spPr/>
      <dgm:t>
        <a:bodyPr/>
        <a:lstStyle/>
        <a:p>
          <a:r>
            <a:rPr lang="en-US" dirty="0">
              <a:solidFill>
                <a:schemeClr val="accent5">
                  <a:lumMod val="49000"/>
                </a:schemeClr>
              </a:solidFill>
            </a:rPr>
            <a:t>Travel Tracker Approval</a:t>
          </a:r>
        </a:p>
      </dgm:t>
    </dgm:pt>
    <dgm:pt modelId="{815EEC26-6BDE-4C18-8509-BEB00FCA3288}" type="parTrans" cxnId="{5B7B1665-F1C8-439D-AA69-FDAD30070593}">
      <dgm:prSet/>
      <dgm:spPr/>
      <dgm:t>
        <a:bodyPr/>
        <a:lstStyle/>
        <a:p>
          <a:endParaRPr lang="en-US"/>
        </a:p>
      </dgm:t>
    </dgm:pt>
    <dgm:pt modelId="{8D8F78C7-C5F8-4F27-B889-8AFC4E2D722B}" type="sibTrans" cxnId="{5B7B1665-F1C8-439D-AA69-FDAD30070593}">
      <dgm:prSet/>
      <dgm:spPr/>
      <dgm:t>
        <a:bodyPr/>
        <a:lstStyle/>
        <a:p>
          <a:endParaRPr lang="en-US"/>
        </a:p>
      </dgm:t>
    </dgm:pt>
    <dgm:pt modelId="{34D98019-E60B-4792-A34D-1E03ABCAE994}">
      <dgm:prSet phldrT="[Text]"/>
      <dgm:spPr/>
      <dgm:t>
        <a:bodyPr/>
        <a:lstStyle/>
        <a:p>
          <a:r>
            <a:rPr lang="en-US" dirty="0"/>
            <a:t>Refunds</a:t>
          </a:r>
        </a:p>
      </dgm:t>
    </dgm:pt>
    <dgm:pt modelId="{FE066821-670F-47B0-95BD-E61B711DCC38}" type="parTrans" cxnId="{FAEB1547-5D4E-4AA8-A133-6D0F9A2EE3C1}">
      <dgm:prSet/>
      <dgm:spPr/>
      <dgm:t>
        <a:bodyPr/>
        <a:lstStyle/>
        <a:p>
          <a:endParaRPr lang="en-US"/>
        </a:p>
      </dgm:t>
    </dgm:pt>
    <dgm:pt modelId="{65775C79-53B8-4D58-8339-7FFCA054769F}" type="sibTrans" cxnId="{FAEB1547-5D4E-4AA8-A133-6D0F9A2EE3C1}">
      <dgm:prSet/>
      <dgm:spPr/>
      <dgm:t>
        <a:bodyPr/>
        <a:lstStyle/>
        <a:p>
          <a:endParaRPr lang="en-US"/>
        </a:p>
      </dgm:t>
    </dgm:pt>
    <dgm:pt modelId="{F0CE871C-3DF3-4A7D-A3B8-D4E2A4669397}">
      <dgm:prSet phldrT="[Text]"/>
      <dgm:spPr/>
      <dgm:t>
        <a:bodyPr/>
        <a:lstStyle/>
        <a:p>
          <a:r>
            <a:rPr lang="en-US" dirty="0">
              <a:solidFill>
                <a:schemeClr val="accent5">
                  <a:lumMod val="49000"/>
                </a:schemeClr>
              </a:solidFill>
            </a:rPr>
            <a:t>Approved Refund Form</a:t>
          </a:r>
        </a:p>
      </dgm:t>
    </dgm:pt>
    <dgm:pt modelId="{23390A04-9B9A-41FA-8BC0-5148CC90D535}" type="parTrans" cxnId="{EAF1296A-E77C-4EC6-8CE3-18F98AF64EF5}">
      <dgm:prSet/>
      <dgm:spPr/>
      <dgm:t>
        <a:bodyPr/>
        <a:lstStyle/>
        <a:p>
          <a:endParaRPr lang="en-US"/>
        </a:p>
      </dgm:t>
    </dgm:pt>
    <dgm:pt modelId="{00CE4552-4C06-4BD1-92E7-B60062FDB9C9}" type="sibTrans" cxnId="{EAF1296A-E77C-4EC6-8CE3-18F98AF64EF5}">
      <dgm:prSet/>
      <dgm:spPr/>
      <dgm:t>
        <a:bodyPr/>
        <a:lstStyle/>
        <a:p>
          <a:endParaRPr lang="en-US"/>
        </a:p>
      </dgm:t>
    </dgm:pt>
    <dgm:pt modelId="{774D95E3-C343-4854-AB5D-2144BD2BCB5D}">
      <dgm:prSet phldr="0"/>
      <dgm:spPr/>
      <dgm:t>
        <a:bodyPr/>
        <a:lstStyle/>
        <a:p>
          <a:r>
            <a:rPr lang="en-US" dirty="0">
              <a:latin typeface="Biome Light"/>
            </a:rPr>
            <a:t>Travel</a:t>
          </a:r>
        </a:p>
      </dgm:t>
    </dgm:pt>
    <dgm:pt modelId="{8D3A536E-F6C6-4744-B5B9-218877AB879D}" type="parTrans" cxnId="{4FB79C00-E3F0-4F6F-BDF9-2FC0F4BBB449}">
      <dgm:prSet/>
      <dgm:spPr/>
    </dgm:pt>
    <dgm:pt modelId="{AD9CFA14-B27B-4650-8E3F-EC0F7A7BEAFD}" type="sibTrans" cxnId="{4FB79C00-E3F0-4F6F-BDF9-2FC0F4BBB449}">
      <dgm:prSet/>
      <dgm:spPr/>
    </dgm:pt>
    <dgm:pt modelId="{C51AFC96-071D-4513-ADDE-0D29863CD3F0}">
      <dgm:prSet phldr="0"/>
      <dgm:spPr/>
      <dgm:t>
        <a:bodyPr/>
        <a:lstStyle/>
        <a:p>
          <a:pPr rtl="0"/>
          <a:r>
            <a:rPr lang="en-US" dirty="0">
              <a:solidFill>
                <a:schemeClr val="accent5">
                  <a:lumMod val="49000"/>
                </a:schemeClr>
              </a:solidFill>
              <a:latin typeface="Biome Light"/>
            </a:rPr>
            <a:t>Leave Request Form</a:t>
          </a:r>
        </a:p>
      </dgm:t>
    </dgm:pt>
    <dgm:pt modelId="{8370D211-CDE6-457C-A1BD-57E646B585D6}" type="parTrans" cxnId="{8233ACC9-9294-468E-BDDD-804655CDC5ED}">
      <dgm:prSet/>
      <dgm:spPr/>
    </dgm:pt>
    <dgm:pt modelId="{7C1972CC-9154-49F8-9DEC-A145B2D7D7C1}" type="sibTrans" cxnId="{8233ACC9-9294-468E-BDDD-804655CDC5ED}">
      <dgm:prSet/>
      <dgm:spPr/>
    </dgm:pt>
    <dgm:pt modelId="{98BB4499-1CB4-419B-BD1E-1D1702403765}">
      <dgm:prSet phldr="0"/>
      <dgm:spPr/>
      <dgm:t>
        <a:bodyPr/>
        <a:lstStyle/>
        <a:p>
          <a:r>
            <a:rPr lang="en-US" dirty="0">
              <a:latin typeface="Biome Light"/>
            </a:rPr>
            <a:t>Services</a:t>
          </a:r>
        </a:p>
      </dgm:t>
    </dgm:pt>
    <dgm:pt modelId="{628DCA4A-5901-4476-9EEF-414F5999468D}" type="parTrans" cxnId="{EE8B8C89-388D-49A2-9CCE-27D194010F29}">
      <dgm:prSet/>
      <dgm:spPr/>
    </dgm:pt>
    <dgm:pt modelId="{108E4B45-890B-4FF4-9A83-2147FFA1D44C}" type="sibTrans" cxnId="{EE8B8C89-388D-49A2-9CCE-27D194010F29}">
      <dgm:prSet/>
      <dgm:spPr/>
    </dgm:pt>
    <dgm:pt modelId="{1A3A447E-4852-49D8-BD45-15293B9477E1}">
      <dgm:prSet phldr="0"/>
      <dgm:spPr/>
      <dgm:t>
        <a:bodyPr/>
        <a:lstStyle/>
        <a:p>
          <a:pPr rtl="0"/>
          <a:r>
            <a:rPr lang="en-US" dirty="0">
              <a:solidFill>
                <a:schemeClr val="accent5">
                  <a:lumMod val="49000"/>
                </a:schemeClr>
              </a:solidFill>
              <a:latin typeface="Biome Light"/>
            </a:rPr>
            <a:t>Contract </a:t>
          </a:r>
        </a:p>
      </dgm:t>
    </dgm:pt>
    <dgm:pt modelId="{81379FF6-60FB-4794-AE9D-80148BD50BC1}" type="parTrans" cxnId="{8D0670A5-7746-490A-BD30-922A15292E43}">
      <dgm:prSet/>
      <dgm:spPr/>
    </dgm:pt>
    <dgm:pt modelId="{9F0C830C-A222-4399-8922-A50574CB07EB}" type="sibTrans" cxnId="{8D0670A5-7746-490A-BD30-922A15292E43}">
      <dgm:prSet/>
      <dgm:spPr/>
    </dgm:pt>
    <dgm:pt modelId="{F3F22289-BFEF-4C75-BF16-F802334B369A}" type="pres">
      <dgm:prSet presAssocID="{BA290A66-A37B-42D0-B746-BC4C8FF94053}" presName="Name0" presStyleCnt="0">
        <dgm:presLayoutVars>
          <dgm:dir/>
          <dgm:animLvl val="lvl"/>
          <dgm:resizeHandles val="exact"/>
        </dgm:presLayoutVars>
      </dgm:prSet>
      <dgm:spPr/>
    </dgm:pt>
    <dgm:pt modelId="{E0655259-A8F5-4069-9F9B-794AC115093D}" type="pres">
      <dgm:prSet presAssocID="{A3A8B8C5-B142-4963-9A18-A1DC69BC34E7}" presName="linNode" presStyleCnt="0"/>
      <dgm:spPr/>
    </dgm:pt>
    <dgm:pt modelId="{45D0959E-5E18-40B9-A26A-3AC79810FCB5}" type="pres">
      <dgm:prSet presAssocID="{A3A8B8C5-B142-4963-9A18-A1DC69BC34E7}" presName="parTx" presStyleLbl="revTx" presStyleIdx="0" presStyleCnt="5">
        <dgm:presLayoutVars>
          <dgm:chMax val="1"/>
          <dgm:bulletEnabled val="1"/>
        </dgm:presLayoutVars>
      </dgm:prSet>
      <dgm:spPr/>
    </dgm:pt>
    <dgm:pt modelId="{CD6CCC50-B54A-4A73-B35A-451D12717EAA}" type="pres">
      <dgm:prSet presAssocID="{A3A8B8C5-B142-4963-9A18-A1DC69BC34E7}" presName="bracket" presStyleLbl="parChTrans1D1" presStyleIdx="0" presStyleCnt="5"/>
      <dgm:spPr/>
    </dgm:pt>
    <dgm:pt modelId="{B685189D-F1A6-441D-96A8-32C377A475A0}" type="pres">
      <dgm:prSet presAssocID="{A3A8B8C5-B142-4963-9A18-A1DC69BC34E7}" presName="spH" presStyleCnt="0"/>
      <dgm:spPr/>
    </dgm:pt>
    <dgm:pt modelId="{5663D966-9082-4CA0-8AFC-9916E57E413A}" type="pres">
      <dgm:prSet presAssocID="{A3A8B8C5-B142-4963-9A18-A1DC69BC34E7}" presName="desTx" presStyleLbl="node1" presStyleIdx="0" presStyleCnt="5">
        <dgm:presLayoutVars>
          <dgm:bulletEnabled val="1"/>
        </dgm:presLayoutVars>
      </dgm:prSet>
      <dgm:spPr/>
    </dgm:pt>
    <dgm:pt modelId="{E9994814-477A-41F3-87F2-C4885728EA5B}" type="pres">
      <dgm:prSet presAssocID="{A688139A-4975-4869-ACDA-2E586E3441E0}" presName="spV" presStyleCnt="0"/>
      <dgm:spPr/>
    </dgm:pt>
    <dgm:pt modelId="{40C73FE2-DDA3-4F5E-887C-884A154E9BB5}" type="pres">
      <dgm:prSet presAssocID="{EED0B89D-1560-4EC1-A243-9DC28A80D87E}" presName="linNode" presStyleCnt="0"/>
      <dgm:spPr/>
    </dgm:pt>
    <dgm:pt modelId="{CB3298B6-814B-4DEA-97B4-CCBE901E5B7A}" type="pres">
      <dgm:prSet presAssocID="{EED0B89D-1560-4EC1-A243-9DC28A80D87E}" presName="parTx" presStyleLbl="revTx" presStyleIdx="1" presStyleCnt="5">
        <dgm:presLayoutVars>
          <dgm:chMax val="1"/>
          <dgm:bulletEnabled val="1"/>
        </dgm:presLayoutVars>
      </dgm:prSet>
      <dgm:spPr/>
    </dgm:pt>
    <dgm:pt modelId="{0FFF8877-4850-4AE4-8D11-564F458407DB}" type="pres">
      <dgm:prSet presAssocID="{EED0B89D-1560-4EC1-A243-9DC28A80D87E}" presName="bracket" presStyleLbl="parChTrans1D1" presStyleIdx="1" presStyleCnt="5"/>
      <dgm:spPr/>
    </dgm:pt>
    <dgm:pt modelId="{BD4EE647-0572-4E19-98F1-28381255E358}" type="pres">
      <dgm:prSet presAssocID="{EED0B89D-1560-4EC1-A243-9DC28A80D87E}" presName="spH" presStyleCnt="0"/>
      <dgm:spPr/>
    </dgm:pt>
    <dgm:pt modelId="{4A577B65-7E49-4F0A-A42A-F6F440AA08B3}" type="pres">
      <dgm:prSet presAssocID="{EED0B89D-1560-4EC1-A243-9DC28A80D87E}" presName="desTx" presStyleLbl="node1" presStyleIdx="1" presStyleCnt="5">
        <dgm:presLayoutVars>
          <dgm:bulletEnabled val="1"/>
        </dgm:presLayoutVars>
      </dgm:prSet>
      <dgm:spPr/>
    </dgm:pt>
    <dgm:pt modelId="{3AD75ACC-57EF-476B-882E-AA12ABD0D9C5}" type="pres">
      <dgm:prSet presAssocID="{77D0E871-8972-4871-9F10-A81BDC5E4BED}" presName="spV" presStyleCnt="0"/>
      <dgm:spPr/>
    </dgm:pt>
    <dgm:pt modelId="{86FE78B7-0862-4643-9213-2F0385FC300C}" type="pres">
      <dgm:prSet presAssocID="{34D98019-E60B-4792-A34D-1E03ABCAE994}" presName="linNode" presStyleCnt="0"/>
      <dgm:spPr/>
    </dgm:pt>
    <dgm:pt modelId="{44CAC747-ADD4-45D0-B741-C64E8833B498}" type="pres">
      <dgm:prSet presAssocID="{34D98019-E60B-4792-A34D-1E03ABCAE994}" presName="parTx" presStyleLbl="revTx" presStyleIdx="2" presStyleCnt="5">
        <dgm:presLayoutVars>
          <dgm:chMax val="1"/>
          <dgm:bulletEnabled val="1"/>
        </dgm:presLayoutVars>
      </dgm:prSet>
      <dgm:spPr/>
    </dgm:pt>
    <dgm:pt modelId="{55FB3724-7C54-4565-A1CF-89835B347A15}" type="pres">
      <dgm:prSet presAssocID="{34D98019-E60B-4792-A34D-1E03ABCAE994}" presName="bracket" presStyleLbl="parChTrans1D1" presStyleIdx="2" presStyleCnt="5"/>
      <dgm:spPr/>
    </dgm:pt>
    <dgm:pt modelId="{4C39A503-9EE6-4FED-B7E8-5E580C50E00C}" type="pres">
      <dgm:prSet presAssocID="{34D98019-E60B-4792-A34D-1E03ABCAE994}" presName="spH" presStyleCnt="0"/>
      <dgm:spPr/>
    </dgm:pt>
    <dgm:pt modelId="{A6614679-D08B-4317-86A0-7AAD53483945}" type="pres">
      <dgm:prSet presAssocID="{34D98019-E60B-4792-A34D-1E03ABCAE994}" presName="desTx" presStyleLbl="node1" presStyleIdx="2" presStyleCnt="5">
        <dgm:presLayoutVars>
          <dgm:bulletEnabled val="1"/>
        </dgm:presLayoutVars>
      </dgm:prSet>
      <dgm:spPr/>
    </dgm:pt>
    <dgm:pt modelId="{F9875055-8900-430A-89E3-26C85E334B35}" type="pres">
      <dgm:prSet presAssocID="{65775C79-53B8-4D58-8339-7FFCA054769F}" presName="spV" presStyleCnt="0"/>
      <dgm:spPr/>
    </dgm:pt>
    <dgm:pt modelId="{4FF29BD2-87F7-46AC-8B2A-C81C1CC090C1}" type="pres">
      <dgm:prSet presAssocID="{774D95E3-C343-4854-AB5D-2144BD2BCB5D}" presName="linNode" presStyleCnt="0"/>
      <dgm:spPr/>
    </dgm:pt>
    <dgm:pt modelId="{C1A8185B-3162-436A-A1DD-12B0F46F3C26}" type="pres">
      <dgm:prSet presAssocID="{774D95E3-C343-4854-AB5D-2144BD2BCB5D}" presName="parTx" presStyleLbl="revTx" presStyleIdx="3" presStyleCnt="5">
        <dgm:presLayoutVars>
          <dgm:chMax val="1"/>
          <dgm:bulletEnabled val="1"/>
        </dgm:presLayoutVars>
      </dgm:prSet>
      <dgm:spPr/>
    </dgm:pt>
    <dgm:pt modelId="{A14DF981-1B71-4A67-B49E-A0FB1368E0B8}" type="pres">
      <dgm:prSet presAssocID="{774D95E3-C343-4854-AB5D-2144BD2BCB5D}" presName="bracket" presStyleLbl="parChTrans1D1" presStyleIdx="3" presStyleCnt="5"/>
      <dgm:spPr/>
    </dgm:pt>
    <dgm:pt modelId="{12C2619A-E33E-4553-88DD-14D05F0918B1}" type="pres">
      <dgm:prSet presAssocID="{774D95E3-C343-4854-AB5D-2144BD2BCB5D}" presName="spH" presStyleCnt="0"/>
      <dgm:spPr/>
    </dgm:pt>
    <dgm:pt modelId="{C72769F4-46E8-41A1-9722-AAF7958BC798}" type="pres">
      <dgm:prSet presAssocID="{774D95E3-C343-4854-AB5D-2144BD2BCB5D}" presName="desTx" presStyleLbl="node1" presStyleIdx="3" presStyleCnt="5">
        <dgm:presLayoutVars>
          <dgm:bulletEnabled val="1"/>
        </dgm:presLayoutVars>
      </dgm:prSet>
      <dgm:spPr/>
    </dgm:pt>
    <dgm:pt modelId="{DD16BBFD-92D2-48E0-B02B-2F8E31D6F2E8}" type="pres">
      <dgm:prSet presAssocID="{AD9CFA14-B27B-4650-8E3F-EC0F7A7BEAFD}" presName="spV" presStyleCnt="0"/>
      <dgm:spPr/>
    </dgm:pt>
    <dgm:pt modelId="{9B5C6749-F8AC-4A32-AAEC-90CA54F5FF0B}" type="pres">
      <dgm:prSet presAssocID="{98BB4499-1CB4-419B-BD1E-1D1702403765}" presName="linNode" presStyleCnt="0"/>
      <dgm:spPr/>
    </dgm:pt>
    <dgm:pt modelId="{789D80CA-3C14-4952-A2F8-8E0FAC12F302}" type="pres">
      <dgm:prSet presAssocID="{98BB4499-1CB4-419B-BD1E-1D1702403765}" presName="parTx" presStyleLbl="revTx" presStyleIdx="4" presStyleCnt="5">
        <dgm:presLayoutVars>
          <dgm:chMax val="1"/>
          <dgm:bulletEnabled val="1"/>
        </dgm:presLayoutVars>
      </dgm:prSet>
      <dgm:spPr/>
    </dgm:pt>
    <dgm:pt modelId="{90B2ECE0-1B1E-4DF8-A8FE-4D76B95F09E7}" type="pres">
      <dgm:prSet presAssocID="{98BB4499-1CB4-419B-BD1E-1D1702403765}" presName="bracket" presStyleLbl="parChTrans1D1" presStyleIdx="4" presStyleCnt="5"/>
      <dgm:spPr/>
    </dgm:pt>
    <dgm:pt modelId="{2CCBB4F5-5F3F-407B-8E46-3D59DA6E02E9}" type="pres">
      <dgm:prSet presAssocID="{98BB4499-1CB4-419B-BD1E-1D1702403765}" presName="spH" presStyleCnt="0"/>
      <dgm:spPr/>
    </dgm:pt>
    <dgm:pt modelId="{10EB878F-E6E2-4CC4-B05D-8C792E52D47F}" type="pres">
      <dgm:prSet presAssocID="{98BB4499-1CB4-419B-BD1E-1D1702403765}" presName="desTx" presStyleLbl="node1" presStyleIdx="4" presStyleCnt="5">
        <dgm:presLayoutVars>
          <dgm:bulletEnabled val="1"/>
        </dgm:presLayoutVars>
      </dgm:prSet>
      <dgm:spPr/>
    </dgm:pt>
  </dgm:ptLst>
  <dgm:cxnLst>
    <dgm:cxn modelId="{4FB79C00-E3F0-4F6F-BDF9-2FC0F4BBB449}" srcId="{BA290A66-A37B-42D0-B746-BC4C8FF94053}" destId="{774D95E3-C343-4854-AB5D-2144BD2BCB5D}" srcOrd="3" destOrd="0" parTransId="{8D3A536E-F6C6-4744-B5B9-218877AB879D}" sibTransId="{AD9CFA14-B27B-4650-8E3F-EC0F7A7BEAFD}"/>
    <dgm:cxn modelId="{48DFDE01-4A1F-41C8-AF0E-8F0A834179A1}" type="presOf" srcId="{1A3A447E-4852-49D8-BD45-15293B9477E1}" destId="{10EB878F-E6E2-4CC4-B05D-8C792E52D47F}" srcOrd="0" destOrd="0" presId="urn:diagrams.loki3.com/BracketList"/>
    <dgm:cxn modelId="{A4FB060D-CA0E-4748-84E5-3164B736E72F}" type="presOf" srcId="{34D98019-E60B-4792-A34D-1E03ABCAE994}" destId="{44CAC747-ADD4-45D0-B741-C64E8833B498}" srcOrd="0" destOrd="0" presId="urn:diagrams.loki3.com/BracketList"/>
    <dgm:cxn modelId="{4BD05A1C-4CEB-4FF3-B583-24E3643EA05E}" type="presOf" srcId="{BA290A66-A37B-42D0-B746-BC4C8FF94053}" destId="{F3F22289-BFEF-4C75-BF16-F802334B369A}" srcOrd="0" destOrd="0" presId="urn:diagrams.loki3.com/BracketList"/>
    <dgm:cxn modelId="{114CC137-50AF-4E74-BB1B-7BB62083B0CB}" srcId="{A3A8B8C5-B142-4963-9A18-A1DC69BC34E7}" destId="{872B3F7C-EE54-4AC3-B053-E7075411F7A8}" srcOrd="0" destOrd="0" parTransId="{B60B3EB3-0840-46B3-AEE6-0C3F6BF4B91A}" sibTransId="{F2E5AF1F-CBD3-46F6-B556-CBF91EE4B2FC}"/>
    <dgm:cxn modelId="{5B7B1665-F1C8-439D-AA69-FDAD30070593}" srcId="{EED0B89D-1560-4EC1-A243-9DC28A80D87E}" destId="{D9257946-AB2C-411D-9DD6-D349B5EA7298}" srcOrd="0" destOrd="0" parTransId="{815EEC26-6BDE-4C18-8509-BEB00FCA3288}" sibTransId="{8D8F78C7-C5F8-4F27-B889-8AFC4E2D722B}"/>
    <dgm:cxn modelId="{FAEB1547-5D4E-4AA8-A133-6D0F9A2EE3C1}" srcId="{BA290A66-A37B-42D0-B746-BC4C8FF94053}" destId="{34D98019-E60B-4792-A34D-1E03ABCAE994}" srcOrd="2" destOrd="0" parTransId="{FE066821-670F-47B0-95BD-E61B711DCC38}" sibTransId="{65775C79-53B8-4D58-8339-7FFCA054769F}"/>
    <dgm:cxn modelId="{EAF1296A-E77C-4EC6-8CE3-18F98AF64EF5}" srcId="{34D98019-E60B-4792-A34D-1E03ABCAE994}" destId="{F0CE871C-3DF3-4A7D-A3B8-D4E2A4669397}" srcOrd="0" destOrd="0" parTransId="{23390A04-9B9A-41FA-8BC0-5148CC90D535}" sibTransId="{00CE4552-4C06-4BD1-92E7-B60062FDB9C9}"/>
    <dgm:cxn modelId="{83490152-09B9-4096-B3FF-D79AC92C3C73}" srcId="{BA290A66-A37B-42D0-B746-BC4C8FF94053}" destId="{A3A8B8C5-B142-4963-9A18-A1DC69BC34E7}" srcOrd="0" destOrd="0" parTransId="{D0A96043-9078-4760-874D-92F44B9AB6E0}" sibTransId="{A688139A-4975-4869-ACDA-2E586E3441E0}"/>
    <dgm:cxn modelId="{E7017878-23B5-48EC-8753-48C04C03E743}" type="presOf" srcId="{98BB4499-1CB4-419B-BD1E-1D1702403765}" destId="{789D80CA-3C14-4952-A2F8-8E0FAC12F302}" srcOrd="0" destOrd="0" presId="urn:diagrams.loki3.com/BracketList"/>
    <dgm:cxn modelId="{F1BE3D7B-0EDF-474E-811F-F92D3246C519}" type="presOf" srcId="{F0CE871C-3DF3-4A7D-A3B8-D4E2A4669397}" destId="{A6614679-D08B-4317-86A0-7AAD53483945}" srcOrd="0" destOrd="0" presId="urn:diagrams.loki3.com/BracketList"/>
    <dgm:cxn modelId="{EE8B8C89-388D-49A2-9CCE-27D194010F29}" srcId="{BA290A66-A37B-42D0-B746-BC4C8FF94053}" destId="{98BB4499-1CB4-419B-BD1E-1D1702403765}" srcOrd="4" destOrd="0" parTransId="{628DCA4A-5901-4476-9EEF-414F5999468D}" sibTransId="{108E4B45-890B-4FF4-9A83-2147FFA1D44C}"/>
    <dgm:cxn modelId="{77A7668F-864A-41D3-966E-00BCC624FE0E}" type="presOf" srcId="{EED0B89D-1560-4EC1-A243-9DC28A80D87E}" destId="{CB3298B6-814B-4DEA-97B4-CCBE901E5B7A}" srcOrd="0" destOrd="0" presId="urn:diagrams.loki3.com/BracketList"/>
    <dgm:cxn modelId="{42A56899-AB45-477E-9F6C-1C35D95BA25D}" type="presOf" srcId="{C51AFC96-071D-4513-ADDE-0D29863CD3F0}" destId="{C72769F4-46E8-41A1-9722-AAF7958BC798}" srcOrd="0" destOrd="0" presId="urn:diagrams.loki3.com/BracketList"/>
    <dgm:cxn modelId="{26AEFE9E-1BB6-4C6A-BEB1-811B96CE7A1C}" type="presOf" srcId="{A3A8B8C5-B142-4963-9A18-A1DC69BC34E7}" destId="{45D0959E-5E18-40B9-A26A-3AC79810FCB5}" srcOrd="0" destOrd="0" presId="urn:diagrams.loki3.com/BracketList"/>
    <dgm:cxn modelId="{8D0670A5-7746-490A-BD30-922A15292E43}" srcId="{98BB4499-1CB4-419B-BD1E-1D1702403765}" destId="{1A3A447E-4852-49D8-BD45-15293B9477E1}" srcOrd="0" destOrd="0" parTransId="{81379FF6-60FB-4794-AE9D-80148BD50BC1}" sibTransId="{9F0C830C-A222-4399-8922-A50574CB07EB}"/>
    <dgm:cxn modelId="{B5B0DBBE-EA37-4810-99C7-DC81CCA4E105}" srcId="{BA290A66-A37B-42D0-B746-BC4C8FF94053}" destId="{EED0B89D-1560-4EC1-A243-9DC28A80D87E}" srcOrd="1" destOrd="0" parTransId="{4D093155-D7AF-4B61-B9FD-DA0575E17662}" sibTransId="{77D0E871-8972-4871-9F10-A81BDC5E4BED}"/>
    <dgm:cxn modelId="{7B2448BF-C212-489C-BDC4-69ADA1C11FD9}" type="presOf" srcId="{774D95E3-C343-4854-AB5D-2144BD2BCB5D}" destId="{C1A8185B-3162-436A-A1DD-12B0F46F3C26}" srcOrd="0" destOrd="0" presId="urn:diagrams.loki3.com/BracketList"/>
    <dgm:cxn modelId="{8233ACC9-9294-468E-BDDD-804655CDC5ED}" srcId="{774D95E3-C343-4854-AB5D-2144BD2BCB5D}" destId="{C51AFC96-071D-4513-ADDE-0D29863CD3F0}" srcOrd="0" destOrd="0" parTransId="{8370D211-CDE6-457C-A1BD-57E646B585D6}" sibTransId="{7C1972CC-9154-49F8-9DEC-A145B2D7D7C1}"/>
    <dgm:cxn modelId="{6106EDCF-E21B-4EA3-B179-B204004DC32F}" type="presOf" srcId="{872B3F7C-EE54-4AC3-B053-E7075411F7A8}" destId="{5663D966-9082-4CA0-8AFC-9916E57E413A}" srcOrd="0" destOrd="0" presId="urn:diagrams.loki3.com/BracketList"/>
    <dgm:cxn modelId="{C41BB0D0-71D4-495F-A7B2-898ABE711C51}" type="presOf" srcId="{D9257946-AB2C-411D-9DD6-D349B5EA7298}" destId="{4A577B65-7E49-4F0A-A42A-F6F440AA08B3}" srcOrd="0" destOrd="0" presId="urn:diagrams.loki3.com/BracketList"/>
    <dgm:cxn modelId="{9F4C119F-9718-482A-9950-21BA498FC408}" type="presParOf" srcId="{F3F22289-BFEF-4C75-BF16-F802334B369A}" destId="{E0655259-A8F5-4069-9F9B-794AC115093D}" srcOrd="0" destOrd="0" presId="urn:diagrams.loki3.com/BracketList"/>
    <dgm:cxn modelId="{F5929133-688B-4D24-A338-9E1E774B6698}" type="presParOf" srcId="{E0655259-A8F5-4069-9F9B-794AC115093D}" destId="{45D0959E-5E18-40B9-A26A-3AC79810FCB5}" srcOrd="0" destOrd="0" presId="urn:diagrams.loki3.com/BracketList"/>
    <dgm:cxn modelId="{44821434-DF9B-42CE-A714-0A0B529AB518}" type="presParOf" srcId="{E0655259-A8F5-4069-9F9B-794AC115093D}" destId="{CD6CCC50-B54A-4A73-B35A-451D12717EAA}" srcOrd="1" destOrd="0" presId="urn:diagrams.loki3.com/BracketList"/>
    <dgm:cxn modelId="{530F711B-B8F6-4C56-BB32-6CD2164591B6}" type="presParOf" srcId="{E0655259-A8F5-4069-9F9B-794AC115093D}" destId="{B685189D-F1A6-441D-96A8-32C377A475A0}" srcOrd="2" destOrd="0" presId="urn:diagrams.loki3.com/BracketList"/>
    <dgm:cxn modelId="{78E4608C-63C2-4222-9DDA-6CE9348BA762}" type="presParOf" srcId="{E0655259-A8F5-4069-9F9B-794AC115093D}" destId="{5663D966-9082-4CA0-8AFC-9916E57E413A}" srcOrd="3" destOrd="0" presId="urn:diagrams.loki3.com/BracketList"/>
    <dgm:cxn modelId="{0164FDE2-5C36-47F4-B35A-2E7EF7FEE665}" type="presParOf" srcId="{F3F22289-BFEF-4C75-BF16-F802334B369A}" destId="{E9994814-477A-41F3-87F2-C4885728EA5B}" srcOrd="1" destOrd="0" presId="urn:diagrams.loki3.com/BracketList"/>
    <dgm:cxn modelId="{0C97C6D2-F236-4E8F-BE67-C3C95C73F56C}" type="presParOf" srcId="{F3F22289-BFEF-4C75-BF16-F802334B369A}" destId="{40C73FE2-DDA3-4F5E-887C-884A154E9BB5}" srcOrd="2" destOrd="0" presId="urn:diagrams.loki3.com/BracketList"/>
    <dgm:cxn modelId="{626D42AE-14AA-40FA-94CD-7BF832488895}" type="presParOf" srcId="{40C73FE2-DDA3-4F5E-887C-884A154E9BB5}" destId="{CB3298B6-814B-4DEA-97B4-CCBE901E5B7A}" srcOrd="0" destOrd="0" presId="urn:diagrams.loki3.com/BracketList"/>
    <dgm:cxn modelId="{456FD775-E63A-4A2D-AF7A-99FC1F1F2C0B}" type="presParOf" srcId="{40C73FE2-DDA3-4F5E-887C-884A154E9BB5}" destId="{0FFF8877-4850-4AE4-8D11-564F458407DB}" srcOrd="1" destOrd="0" presId="urn:diagrams.loki3.com/BracketList"/>
    <dgm:cxn modelId="{F22D6FAB-2245-4E1F-9423-877B5F22CA86}" type="presParOf" srcId="{40C73FE2-DDA3-4F5E-887C-884A154E9BB5}" destId="{BD4EE647-0572-4E19-98F1-28381255E358}" srcOrd="2" destOrd="0" presId="urn:diagrams.loki3.com/BracketList"/>
    <dgm:cxn modelId="{F32DCBDC-E1F0-4EA4-88F5-559D88768F91}" type="presParOf" srcId="{40C73FE2-DDA3-4F5E-887C-884A154E9BB5}" destId="{4A577B65-7E49-4F0A-A42A-F6F440AA08B3}" srcOrd="3" destOrd="0" presId="urn:diagrams.loki3.com/BracketList"/>
    <dgm:cxn modelId="{F08B8103-B44F-41D7-BAA6-9369FE16819D}" type="presParOf" srcId="{F3F22289-BFEF-4C75-BF16-F802334B369A}" destId="{3AD75ACC-57EF-476B-882E-AA12ABD0D9C5}" srcOrd="3" destOrd="0" presId="urn:diagrams.loki3.com/BracketList"/>
    <dgm:cxn modelId="{725F46F4-0124-4EAE-B461-DBA7AE24DB8F}" type="presParOf" srcId="{F3F22289-BFEF-4C75-BF16-F802334B369A}" destId="{86FE78B7-0862-4643-9213-2F0385FC300C}" srcOrd="4" destOrd="0" presId="urn:diagrams.loki3.com/BracketList"/>
    <dgm:cxn modelId="{22AC6E73-A37E-43A1-A9F4-4F4939280011}" type="presParOf" srcId="{86FE78B7-0862-4643-9213-2F0385FC300C}" destId="{44CAC747-ADD4-45D0-B741-C64E8833B498}" srcOrd="0" destOrd="0" presId="urn:diagrams.loki3.com/BracketList"/>
    <dgm:cxn modelId="{E701B73B-949D-4E81-851B-D98BFE1D8863}" type="presParOf" srcId="{86FE78B7-0862-4643-9213-2F0385FC300C}" destId="{55FB3724-7C54-4565-A1CF-89835B347A15}" srcOrd="1" destOrd="0" presId="urn:diagrams.loki3.com/BracketList"/>
    <dgm:cxn modelId="{FE9EDF61-C959-46DA-A8C1-7F6DDB3E8BFD}" type="presParOf" srcId="{86FE78B7-0862-4643-9213-2F0385FC300C}" destId="{4C39A503-9EE6-4FED-B7E8-5E580C50E00C}" srcOrd="2" destOrd="0" presId="urn:diagrams.loki3.com/BracketList"/>
    <dgm:cxn modelId="{FD8EB4A6-E300-4B46-B2AC-247070F31503}" type="presParOf" srcId="{86FE78B7-0862-4643-9213-2F0385FC300C}" destId="{A6614679-D08B-4317-86A0-7AAD53483945}" srcOrd="3" destOrd="0" presId="urn:diagrams.loki3.com/BracketList"/>
    <dgm:cxn modelId="{152FCBF4-80C6-4F5F-AD35-3EB80E4E52FC}" type="presParOf" srcId="{F3F22289-BFEF-4C75-BF16-F802334B369A}" destId="{F9875055-8900-430A-89E3-26C85E334B35}" srcOrd="5" destOrd="0" presId="urn:diagrams.loki3.com/BracketList"/>
    <dgm:cxn modelId="{D371681A-2F02-43B4-BC26-551B3B692368}" type="presParOf" srcId="{F3F22289-BFEF-4C75-BF16-F802334B369A}" destId="{4FF29BD2-87F7-46AC-8B2A-C81C1CC090C1}" srcOrd="6" destOrd="0" presId="urn:diagrams.loki3.com/BracketList"/>
    <dgm:cxn modelId="{36B02486-91F4-4DF3-AC39-EFC5B674CF38}" type="presParOf" srcId="{4FF29BD2-87F7-46AC-8B2A-C81C1CC090C1}" destId="{C1A8185B-3162-436A-A1DD-12B0F46F3C26}" srcOrd="0" destOrd="0" presId="urn:diagrams.loki3.com/BracketList"/>
    <dgm:cxn modelId="{5B8EA8DC-E087-4A2A-92C8-DB0B03351A88}" type="presParOf" srcId="{4FF29BD2-87F7-46AC-8B2A-C81C1CC090C1}" destId="{A14DF981-1B71-4A67-B49E-A0FB1368E0B8}" srcOrd="1" destOrd="0" presId="urn:diagrams.loki3.com/BracketList"/>
    <dgm:cxn modelId="{B7983010-954E-49C3-89FF-E5400D490F96}" type="presParOf" srcId="{4FF29BD2-87F7-46AC-8B2A-C81C1CC090C1}" destId="{12C2619A-E33E-4553-88DD-14D05F0918B1}" srcOrd="2" destOrd="0" presId="urn:diagrams.loki3.com/BracketList"/>
    <dgm:cxn modelId="{4DE990DC-5DF1-4839-98C6-7A6F1C3CB72D}" type="presParOf" srcId="{4FF29BD2-87F7-46AC-8B2A-C81C1CC090C1}" destId="{C72769F4-46E8-41A1-9722-AAF7958BC798}" srcOrd="3" destOrd="0" presId="urn:diagrams.loki3.com/BracketList"/>
    <dgm:cxn modelId="{0AB0E8E1-150A-43CF-937F-97C180686DAA}" type="presParOf" srcId="{F3F22289-BFEF-4C75-BF16-F802334B369A}" destId="{DD16BBFD-92D2-48E0-B02B-2F8E31D6F2E8}" srcOrd="7" destOrd="0" presId="urn:diagrams.loki3.com/BracketList"/>
    <dgm:cxn modelId="{184F81DA-DC5B-4BB8-88C5-A1D7D624D369}" type="presParOf" srcId="{F3F22289-BFEF-4C75-BF16-F802334B369A}" destId="{9B5C6749-F8AC-4A32-AAEC-90CA54F5FF0B}" srcOrd="8" destOrd="0" presId="urn:diagrams.loki3.com/BracketList"/>
    <dgm:cxn modelId="{44DDF067-5F40-4BE3-A2AD-EC4B55374A82}" type="presParOf" srcId="{9B5C6749-F8AC-4A32-AAEC-90CA54F5FF0B}" destId="{789D80CA-3C14-4952-A2F8-8E0FAC12F302}" srcOrd="0" destOrd="0" presId="urn:diagrams.loki3.com/BracketList"/>
    <dgm:cxn modelId="{B5403920-0EED-4951-ABE0-F6E8EB8FA9A0}" type="presParOf" srcId="{9B5C6749-F8AC-4A32-AAEC-90CA54F5FF0B}" destId="{90B2ECE0-1B1E-4DF8-A8FE-4D76B95F09E7}" srcOrd="1" destOrd="0" presId="urn:diagrams.loki3.com/BracketList"/>
    <dgm:cxn modelId="{199DBD46-5012-480D-B621-0D4A65D62CA3}" type="presParOf" srcId="{9B5C6749-F8AC-4A32-AAEC-90CA54F5FF0B}" destId="{2CCBB4F5-5F3F-407B-8E46-3D59DA6E02E9}" srcOrd="2" destOrd="0" presId="urn:diagrams.loki3.com/BracketList"/>
    <dgm:cxn modelId="{4BFED866-BEE4-4589-8F53-7439976AA3DA}" type="presParOf" srcId="{9B5C6749-F8AC-4A32-AAEC-90CA54F5FF0B}" destId="{10EB878F-E6E2-4CC4-B05D-8C792E52D47F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1CC990-791A-4E6A-983E-373C674C44D2}" type="doc">
      <dgm:prSet loTypeId="urn:microsoft.com/office/officeart/2005/8/layout/hList6" loCatId="list" qsTypeId="urn:microsoft.com/office/officeart/2005/8/quickstyle/simple3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F78085D6-F4D8-4EED-8B1F-400429CBFEA7}">
      <dgm:prSet custT="1"/>
      <dgm:spPr/>
      <dgm:t>
        <a:bodyPr anchor="t"/>
        <a:lstStyle/>
        <a:p>
          <a:pPr algn="l">
            <a:spcAft>
              <a:spcPts val="0"/>
            </a:spcAft>
          </a:pPr>
          <a:r>
            <a:rPr lang="en-US" sz="2000" dirty="0"/>
            <a:t>S</a:t>
          </a:r>
          <a:r>
            <a:rPr lang="en-US" sz="2000" b="0" i="0" baseline="0" dirty="0"/>
            <a:t>chool Name</a:t>
          </a:r>
        </a:p>
        <a:p>
          <a:pPr algn="l" rtl="0">
            <a:spcAft>
              <a:spcPts val="0"/>
            </a:spcAft>
          </a:pPr>
          <a:r>
            <a:rPr lang="en-US" sz="2000" b="0" i="0" baseline="0" dirty="0"/>
            <a:t>Vendor Name &amp; Address </a:t>
          </a:r>
          <a:br>
            <a:rPr lang="en-US" sz="2000" b="0" i="0" baseline="0" dirty="0"/>
          </a:br>
          <a:r>
            <a:rPr lang="en-US" sz="2000" b="0" i="0" baseline="0" dirty="0"/>
            <a:t>Date </a:t>
          </a:r>
          <a:br>
            <a:rPr lang="en-US" sz="2000" dirty="0"/>
          </a:br>
          <a:r>
            <a:rPr lang="en-US" sz="2000" dirty="0"/>
            <a:t>Detailed Item Description </a:t>
          </a:r>
          <a:br>
            <a:rPr lang="en-US" sz="2000" dirty="0"/>
          </a:br>
          <a:r>
            <a:rPr lang="en-US" sz="2000" dirty="0"/>
            <a:t>Quantity </a:t>
          </a:r>
          <a:br>
            <a:rPr lang="en-US" sz="2000" dirty="0"/>
          </a:br>
          <a:r>
            <a:rPr lang="en-US" sz="2000" b="0" i="0" baseline="0" dirty="0"/>
            <a:t>Unit cost </a:t>
          </a:r>
          <a:br>
            <a:rPr lang="en-US" sz="2000" b="0" i="0" baseline="0" dirty="0"/>
          </a:br>
          <a:r>
            <a:rPr lang="en-US" sz="2000" b="0" i="0" baseline="0" dirty="0"/>
            <a:t>Total </a:t>
          </a:r>
          <a:br>
            <a:rPr lang="en-US" sz="2000" b="0" i="0" baseline="0" dirty="0"/>
          </a:br>
          <a:r>
            <a:rPr lang="en-US" sz="2000" b="0" i="0" baseline="0" dirty="0"/>
            <a:t>Activity Name/Number</a:t>
          </a:r>
          <a:br>
            <a:rPr lang="en-US" sz="2000" b="0" i="0" baseline="0" dirty="0"/>
          </a:br>
          <a:r>
            <a:rPr lang="en-US" sz="2000" b="0" i="0" baseline="0" dirty="0"/>
            <a:t>Teacher name/signature</a:t>
          </a:r>
          <a:endParaRPr lang="en-US" sz="2000" b="0" i="0" baseline="0" dirty="0">
            <a:latin typeface="Biome Light"/>
          </a:endParaRPr>
        </a:p>
        <a:p>
          <a:pPr algn="l">
            <a:spcAft>
              <a:spcPts val="0"/>
            </a:spcAft>
          </a:pPr>
          <a:r>
            <a:rPr lang="en-US" sz="2000" b="0" i="0" baseline="0" dirty="0">
              <a:latin typeface="Biome Light"/>
            </a:rPr>
            <a:t> </a:t>
          </a:r>
          <a:endParaRPr lang="en-US" sz="2000" dirty="0"/>
        </a:p>
        <a:p>
          <a:pPr algn="l" rtl="0">
            <a:spcAft>
              <a:spcPts val="0"/>
            </a:spcAft>
          </a:pPr>
          <a:r>
            <a:rPr lang="en-US" sz="2000" b="0" i="0" baseline="0" dirty="0">
              <a:latin typeface="Biome Light"/>
            </a:rPr>
            <a:t>* Quote-Beneficial</a:t>
          </a:r>
          <a:br>
            <a:rPr lang="en-US" sz="2000" b="0" i="0" baseline="0" dirty="0"/>
          </a:br>
          <a:endParaRPr lang="en-US" sz="2000" dirty="0"/>
        </a:p>
      </dgm:t>
    </dgm:pt>
    <dgm:pt modelId="{85A77B52-0E6C-4064-BF73-37C807E3D6A9}" type="parTrans" cxnId="{73B9A9D3-B642-4CA3-A735-7D532E770438}">
      <dgm:prSet/>
      <dgm:spPr/>
      <dgm:t>
        <a:bodyPr/>
        <a:lstStyle/>
        <a:p>
          <a:endParaRPr lang="en-US"/>
        </a:p>
      </dgm:t>
    </dgm:pt>
    <dgm:pt modelId="{550ADA98-5065-49E6-8A6B-FE26A0CD4F6C}" type="sibTrans" cxnId="{73B9A9D3-B642-4CA3-A735-7D532E770438}">
      <dgm:prSet/>
      <dgm:spPr/>
      <dgm:t>
        <a:bodyPr/>
        <a:lstStyle/>
        <a:p>
          <a:endParaRPr lang="en-US"/>
        </a:p>
      </dgm:t>
    </dgm:pt>
    <dgm:pt modelId="{CB4F05CF-1AFB-417A-8B58-65704D23FD19}" type="pres">
      <dgm:prSet presAssocID="{FD1CC990-791A-4E6A-983E-373C674C44D2}" presName="Name0" presStyleCnt="0">
        <dgm:presLayoutVars>
          <dgm:dir/>
          <dgm:resizeHandles val="exact"/>
        </dgm:presLayoutVars>
      </dgm:prSet>
      <dgm:spPr/>
    </dgm:pt>
    <dgm:pt modelId="{BE3A63DC-42D0-4B61-8AF6-E9EDCF84057A}" type="pres">
      <dgm:prSet presAssocID="{F78085D6-F4D8-4EED-8B1F-400429CBFEA7}" presName="node" presStyleLbl="node1" presStyleIdx="0" presStyleCnt="1" custLinFactNeighborX="388" custLinFactNeighborY="-3752">
        <dgm:presLayoutVars>
          <dgm:bulletEnabled val="1"/>
        </dgm:presLayoutVars>
      </dgm:prSet>
      <dgm:spPr/>
    </dgm:pt>
  </dgm:ptLst>
  <dgm:cxnLst>
    <dgm:cxn modelId="{39B3136F-910F-4FDD-A954-5C9DA73D438E}" type="presOf" srcId="{FD1CC990-791A-4E6A-983E-373C674C44D2}" destId="{CB4F05CF-1AFB-417A-8B58-65704D23FD19}" srcOrd="0" destOrd="0" presId="urn:microsoft.com/office/officeart/2005/8/layout/hList6"/>
    <dgm:cxn modelId="{D330C855-3F71-479E-97F1-2DB3154EFE27}" type="presOf" srcId="{F78085D6-F4D8-4EED-8B1F-400429CBFEA7}" destId="{BE3A63DC-42D0-4B61-8AF6-E9EDCF84057A}" srcOrd="0" destOrd="0" presId="urn:microsoft.com/office/officeart/2005/8/layout/hList6"/>
    <dgm:cxn modelId="{73B9A9D3-B642-4CA3-A735-7D532E770438}" srcId="{FD1CC990-791A-4E6A-983E-373C674C44D2}" destId="{F78085D6-F4D8-4EED-8B1F-400429CBFEA7}" srcOrd="0" destOrd="0" parTransId="{85A77B52-0E6C-4064-BF73-37C807E3D6A9}" sibTransId="{550ADA98-5065-49E6-8A6B-FE26A0CD4F6C}"/>
    <dgm:cxn modelId="{1A9DA167-B6D7-4622-BB59-BDA4A9DE472C}" type="presParOf" srcId="{CB4F05CF-1AFB-417A-8B58-65704D23FD19}" destId="{BE3A63DC-42D0-4B61-8AF6-E9EDCF84057A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8869A0-D461-4BDF-9CF6-874DB4EE85B9}" type="doc">
      <dgm:prSet loTypeId="urn:microsoft.com/office/officeart/2005/8/layout/hList6" loCatId="list" qsTypeId="urn:microsoft.com/office/officeart/2005/8/quickstyle/simple3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0CAE42F4-BE38-46D0-9B48-9B1A0D9FABAA}">
      <dgm:prSet custT="1"/>
      <dgm:spPr>
        <a:solidFill>
          <a:schemeClr val="accent5">
            <a:lumMod val="40000"/>
            <a:lumOff val="60000"/>
          </a:schemeClr>
        </a:solidFill>
      </dgm:spPr>
      <dgm:t>
        <a:bodyPr anchor="t"/>
        <a:lstStyle/>
        <a:p>
          <a:pPr algn="l">
            <a:spcAft>
              <a:spcPts val="0"/>
            </a:spcAft>
          </a:pPr>
          <a:r>
            <a:rPr lang="en-US" sz="2000" dirty="0"/>
            <a:t>New Vendor: W-9 Required </a:t>
          </a:r>
        </a:p>
        <a:p>
          <a:pPr algn="l">
            <a:spcAft>
              <a:spcPts val="0"/>
            </a:spcAft>
          </a:pPr>
          <a:r>
            <a:rPr lang="en-US" sz="2000" dirty="0"/>
            <a:t>Verify Available Balance</a:t>
          </a:r>
        </a:p>
        <a:p>
          <a:pPr algn="l">
            <a:spcAft>
              <a:spcPts val="0"/>
            </a:spcAft>
          </a:pPr>
          <a:r>
            <a:rPr lang="en-US" sz="2000" dirty="0"/>
            <a:t>Verify Allowable w/Funding</a:t>
          </a:r>
        </a:p>
        <a:p>
          <a:pPr algn="l">
            <a:spcAft>
              <a:spcPts val="0"/>
            </a:spcAft>
          </a:pPr>
          <a:r>
            <a:rPr lang="en-US" sz="2000" dirty="0"/>
            <a:t>Assign GL Code</a:t>
          </a:r>
        </a:p>
        <a:p>
          <a:pPr algn="l">
            <a:spcAft>
              <a:spcPts val="0"/>
            </a:spcAft>
          </a:pPr>
          <a:r>
            <a:rPr lang="en-US" sz="2000" dirty="0"/>
            <a:t>Create in NextGen</a:t>
          </a:r>
        </a:p>
      </dgm:t>
    </dgm:pt>
    <dgm:pt modelId="{8D3745BD-73FA-4690-B405-50C395C66FEA}" type="parTrans" cxnId="{E285B044-1FFF-4C42-8705-64E8EFA2862A}">
      <dgm:prSet/>
      <dgm:spPr/>
      <dgm:t>
        <a:bodyPr/>
        <a:lstStyle/>
        <a:p>
          <a:endParaRPr lang="en-US"/>
        </a:p>
      </dgm:t>
    </dgm:pt>
    <dgm:pt modelId="{F1453C30-DFE0-41C6-B1B7-F0753776C7CB}" type="sibTrans" cxnId="{E285B044-1FFF-4C42-8705-64E8EFA2862A}">
      <dgm:prSet/>
      <dgm:spPr/>
      <dgm:t>
        <a:bodyPr/>
        <a:lstStyle/>
        <a:p>
          <a:endParaRPr lang="en-US"/>
        </a:p>
      </dgm:t>
    </dgm:pt>
    <dgm:pt modelId="{4559FACA-87FF-4221-A034-E52DAC2B449D}" type="pres">
      <dgm:prSet presAssocID="{7B8869A0-D461-4BDF-9CF6-874DB4EE85B9}" presName="Name0" presStyleCnt="0">
        <dgm:presLayoutVars>
          <dgm:dir/>
          <dgm:resizeHandles val="exact"/>
        </dgm:presLayoutVars>
      </dgm:prSet>
      <dgm:spPr/>
    </dgm:pt>
    <dgm:pt modelId="{EBD7B330-8FB8-4F68-909A-39FC1A2A5EF3}" type="pres">
      <dgm:prSet presAssocID="{0CAE42F4-BE38-46D0-9B48-9B1A0D9FABAA}" presName="node" presStyleLbl="node1" presStyleIdx="0" presStyleCnt="1" custLinFactNeighborX="441" custLinFactNeighborY="-446">
        <dgm:presLayoutVars>
          <dgm:bulletEnabled val="1"/>
        </dgm:presLayoutVars>
      </dgm:prSet>
      <dgm:spPr/>
    </dgm:pt>
  </dgm:ptLst>
  <dgm:cxnLst>
    <dgm:cxn modelId="{E285B044-1FFF-4C42-8705-64E8EFA2862A}" srcId="{7B8869A0-D461-4BDF-9CF6-874DB4EE85B9}" destId="{0CAE42F4-BE38-46D0-9B48-9B1A0D9FABAA}" srcOrd="0" destOrd="0" parTransId="{8D3745BD-73FA-4690-B405-50C395C66FEA}" sibTransId="{F1453C30-DFE0-41C6-B1B7-F0753776C7CB}"/>
    <dgm:cxn modelId="{D190DED8-0A65-42D3-B997-9DA9068BECF6}" type="presOf" srcId="{0CAE42F4-BE38-46D0-9B48-9B1A0D9FABAA}" destId="{EBD7B330-8FB8-4F68-909A-39FC1A2A5EF3}" srcOrd="0" destOrd="0" presId="urn:microsoft.com/office/officeart/2005/8/layout/hList6"/>
    <dgm:cxn modelId="{742717E6-F1DA-4014-9BA9-EA9CE6F8DE02}" type="presOf" srcId="{7B8869A0-D461-4BDF-9CF6-874DB4EE85B9}" destId="{4559FACA-87FF-4221-A034-E52DAC2B449D}" srcOrd="0" destOrd="0" presId="urn:microsoft.com/office/officeart/2005/8/layout/hList6"/>
    <dgm:cxn modelId="{1CDC1757-688E-43FD-9F56-7178EF34090C}" type="presParOf" srcId="{4559FACA-87FF-4221-A034-E52DAC2B449D}" destId="{EBD7B330-8FB8-4F68-909A-39FC1A2A5EF3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B31EF5-28D8-4059-B1AF-A8F876A3E8C9}" type="doc">
      <dgm:prSet loTypeId="urn:microsoft.com/office/officeart/2005/8/layout/hList6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A8B785DD-AC93-41C8-88EB-F420E78DBA74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l">
            <a:lnSpc>
              <a:spcPct val="90000"/>
            </a:lnSpc>
            <a:spcAft>
              <a:spcPct val="35000"/>
            </a:spcAft>
          </a:pPr>
          <a:endParaRPr lang="en-US" sz="2000" dirty="0"/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2000" dirty="0"/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2000" dirty="0"/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2000" dirty="0"/>
            <a:t>Vendor Name/Address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2000" dirty="0"/>
            <a:t>School Name/Address Purchase Order Number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2000" dirty="0"/>
            <a:t>Invoice Date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2000" dirty="0"/>
            <a:t>Invoice Number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2000" dirty="0"/>
            <a:t>Detailed Item Description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2000" dirty="0"/>
            <a:t>Quantity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2000" dirty="0"/>
            <a:t>Unit Cost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2000" dirty="0"/>
            <a:t>Total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n-US" sz="2000" dirty="0"/>
            <a:t>Signature of Originator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endParaRPr lang="en-US" sz="2000" dirty="0"/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sz="5200" dirty="0"/>
            <a:t> </a:t>
          </a:r>
        </a:p>
      </dgm:t>
    </dgm:pt>
    <dgm:pt modelId="{D107731C-D5A6-49EE-BDFB-41A1A36E688F}" type="parTrans" cxnId="{3D662312-52CA-4115-8D4D-28A0ADC8542D}">
      <dgm:prSet/>
      <dgm:spPr/>
      <dgm:t>
        <a:bodyPr/>
        <a:lstStyle/>
        <a:p>
          <a:endParaRPr lang="en-US"/>
        </a:p>
      </dgm:t>
    </dgm:pt>
    <dgm:pt modelId="{F09511AA-18F4-48F5-B8DF-B55A5E6BC2F6}" type="sibTrans" cxnId="{3D662312-52CA-4115-8D4D-28A0ADC8542D}">
      <dgm:prSet/>
      <dgm:spPr/>
      <dgm:t>
        <a:bodyPr/>
        <a:lstStyle/>
        <a:p>
          <a:endParaRPr lang="en-US"/>
        </a:p>
      </dgm:t>
    </dgm:pt>
    <dgm:pt modelId="{35AD02AA-14C5-42C3-85B7-7152C21FA93A}" type="pres">
      <dgm:prSet presAssocID="{52B31EF5-28D8-4059-B1AF-A8F876A3E8C9}" presName="Name0" presStyleCnt="0">
        <dgm:presLayoutVars>
          <dgm:dir/>
          <dgm:resizeHandles val="exact"/>
        </dgm:presLayoutVars>
      </dgm:prSet>
      <dgm:spPr/>
    </dgm:pt>
    <dgm:pt modelId="{217D20C1-36EC-4D24-98B7-2E3071472780}" type="pres">
      <dgm:prSet presAssocID="{A8B785DD-AC93-41C8-88EB-F420E78DBA74}" presName="node" presStyleLbl="node1" presStyleIdx="0" presStyleCnt="1" custLinFactNeighborY="-450">
        <dgm:presLayoutVars>
          <dgm:bulletEnabled val="1"/>
        </dgm:presLayoutVars>
      </dgm:prSet>
      <dgm:spPr/>
    </dgm:pt>
  </dgm:ptLst>
  <dgm:cxnLst>
    <dgm:cxn modelId="{3D662312-52CA-4115-8D4D-28A0ADC8542D}" srcId="{52B31EF5-28D8-4059-B1AF-A8F876A3E8C9}" destId="{A8B785DD-AC93-41C8-88EB-F420E78DBA74}" srcOrd="0" destOrd="0" parTransId="{D107731C-D5A6-49EE-BDFB-41A1A36E688F}" sibTransId="{F09511AA-18F4-48F5-B8DF-B55A5E6BC2F6}"/>
    <dgm:cxn modelId="{ED7F5183-EEB3-46BC-8349-BE3E1D287226}" type="presOf" srcId="{A8B785DD-AC93-41C8-88EB-F420E78DBA74}" destId="{217D20C1-36EC-4D24-98B7-2E3071472780}" srcOrd="0" destOrd="0" presId="urn:microsoft.com/office/officeart/2005/8/layout/hList6"/>
    <dgm:cxn modelId="{100F3E9D-987E-470C-8844-5E59457AF816}" type="presOf" srcId="{52B31EF5-28D8-4059-B1AF-A8F876A3E8C9}" destId="{35AD02AA-14C5-42C3-85B7-7152C21FA93A}" srcOrd="0" destOrd="0" presId="urn:microsoft.com/office/officeart/2005/8/layout/hList6"/>
    <dgm:cxn modelId="{37238FCE-F3FA-41A3-AF58-E395F829A118}" type="presParOf" srcId="{35AD02AA-14C5-42C3-85B7-7152C21FA93A}" destId="{217D20C1-36EC-4D24-98B7-2E3071472780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1CC990-791A-4E6A-983E-373C674C44D2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8085D6-F4D8-4EED-8B1F-400429CBFEA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Approved travel tracker Form</a:t>
          </a:r>
        </a:p>
      </dgm:t>
    </dgm:pt>
    <dgm:pt modelId="{85A77B52-0E6C-4064-BF73-37C807E3D6A9}" type="parTrans" cxnId="{73B9A9D3-B642-4CA3-A735-7D532E770438}">
      <dgm:prSet/>
      <dgm:spPr/>
      <dgm:t>
        <a:bodyPr/>
        <a:lstStyle/>
        <a:p>
          <a:endParaRPr lang="en-US"/>
        </a:p>
      </dgm:t>
    </dgm:pt>
    <dgm:pt modelId="{550ADA98-5065-49E6-8A6B-FE26A0CD4F6C}" type="sibTrans" cxnId="{73B9A9D3-B642-4CA3-A735-7D532E770438}">
      <dgm:prSet/>
      <dgm:spPr/>
      <dgm:t>
        <a:bodyPr/>
        <a:lstStyle/>
        <a:p>
          <a:endParaRPr lang="en-US"/>
        </a:p>
      </dgm:t>
    </dgm:pt>
    <dgm:pt modelId="{40DC7AF1-7FD5-4B86-B29A-339B04E3E08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Venue Quote</a:t>
          </a:r>
        </a:p>
      </dgm:t>
    </dgm:pt>
    <dgm:pt modelId="{38326795-A78E-4140-BF55-8DEDDF306C5F}" type="parTrans" cxnId="{CC93E7A1-7696-4618-9E06-48184481AC3D}">
      <dgm:prSet/>
      <dgm:spPr/>
      <dgm:t>
        <a:bodyPr/>
        <a:lstStyle/>
        <a:p>
          <a:endParaRPr lang="en-US"/>
        </a:p>
      </dgm:t>
    </dgm:pt>
    <dgm:pt modelId="{F5675833-7813-4481-9E0E-90E09543875B}" type="sibTrans" cxnId="{CC93E7A1-7696-4618-9E06-48184481AC3D}">
      <dgm:prSet/>
      <dgm:spPr/>
      <dgm:t>
        <a:bodyPr/>
        <a:lstStyle/>
        <a:p>
          <a:endParaRPr lang="en-US"/>
        </a:p>
      </dgm:t>
    </dgm:pt>
    <dgm:pt modelId="{883931BF-FCF5-4237-B24C-149258217B9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Request for Check</a:t>
          </a:r>
        </a:p>
      </dgm:t>
    </dgm:pt>
    <dgm:pt modelId="{F012E3FA-7960-4D17-AD90-DECCE8E2D699}" type="parTrans" cxnId="{6EE521B5-3950-45E1-B0F8-CB279E270880}">
      <dgm:prSet/>
      <dgm:spPr/>
      <dgm:t>
        <a:bodyPr/>
        <a:lstStyle/>
        <a:p>
          <a:endParaRPr lang="en-US"/>
        </a:p>
      </dgm:t>
    </dgm:pt>
    <dgm:pt modelId="{AC5A280E-CF67-4E3E-965E-7C552010A89E}" type="sibTrans" cxnId="{6EE521B5-3950-45E1-B0F8-CB279E270880}">
      <dgm:prSet/>
      <dgm:spPr/>
      <dgm:t>
        <a:bodyPr/>
        <a:lstStyle/>
        <a:p>
          <a:endParaRPr lang="en-US"/>
        </a:p>
      </dgm:t>
    </dgm:pt>
    <dgm:pt modelId="{234B71E3-E029-47DB-8BD6-62B1D4A341A2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Invoice/Receipt from Venue</a:t>
          </a:r>
        </a:p>
      </dgm:t>
    </dgm:pt>
    <dgm:pt modelId="{EAA47478-A707-4A77-ADDC-F0DF5777DC37}" type="parTrans" cxnId="{ED0525F7-1114-4DDA-B642-06A061CAB50D}">
      <dgm:prSet/>
      <dgm:spPr/>
      <dgm:t>
        <a:bodyPr/>
        <a:lstStyle/>
        <a:p>
          <a:endParaRPr lang="en-US"/>
        </a:p>
      </dgm:t>
    </dgm:pt>
    <dgm:pt modelId="{2FBF60FE-DA92-46EC-9776-A1A996377BE6}" type="sibTrans" cxnId="{ED0525F7-1114-4DDA-B642-06A061CAB50D}">
      <dgm:prSet/>
      <dgm:spPr/>
      <dgm:t>
        <a:bodyPr/>
        <a:lstStyle/>
        <a:p>
          <a:endParaRPr lang="en-US"/>
        </a:p>
      </dgm:t>
    </dgm:pt>
    <dgm:pt modelId="{52F32436-A6A5-42A0-BF86-21FE2D37F558}" type="pres">
      <dgm:prSet presAssocID="{FD1CC990-791A-4E6A-983E-373C674C44D2}" presName="root" presStyleCnt="0">
        <dgm:presLayoutVars>
          <dgm:dir/>
          <dgm:resizeHandles val="exact"/>
        </dgm:presLayoutVars>
      </dgm:prSet>
      <dgm:spPr/>
    </dgm:pt>
    <dgm:pt modelId="{FC2A21FD-3CE9-4E79-8737-83BDC5F7ED2C}" type="pres">
      <dgm:prSet presAssocID="{F78085D6-F4D8-4EED-8B1F-400429CBFEA7}" presName="compNode" presStyleCnt="0"/>
      <dgm:spPr/>
    </dgm:pt>
    <dgm:pt modelId="{008E0421-4514-4DD3-AA05-1070E387F67F}" type="pres">
      <dgm:prSet presAssocID="{F78085D6-F4D8-4EED-8B1F-400429CBFEA7}" presName="iconBgRect" presStyleLbl="bgShp" presStyleIdx="0" presStyleCnt="4" custLinFactNeighborX="-332" custLinFactNeighborY="1348"/>
      <dgm:spPr/>
    </dgm:pt>
    <dgm:pt modelId="{5731DBAB-3A09-4CC2-A065-EEC8E826E93F}" type="pres">
      <dgm:prSet presAssocID="{F78085D6-F4D8-4EED-8B1F-400429CBFEA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 with solid fill"/>
        </a:ext>
      </dgm:extLst>
    </dgm:pt>
    <dgm:pt modelId="{EA2F082F-23CA-4C0B-A2E5-D0569E205D70}" type="pres">
      <dgm:prSet presAssocID="{F78085D6-F4D8-4EED-8B1F-400429CBFEA7}" presName="spaceRect" presStyleCnt="0"/>
      <dgm:spPr/>
    </dgm:pt>
    <dgm:pt modelId="{7AED4AD0-ABE8-4436-AB45-F2C93832CD0E}" type="pres">
      <dgm:prSet presAssocID="{F78085D6-F4D8-4EED-8B1F-400429CBFEA7}" presName="textRect" presStyleLbl="revTx" presStyleIdx="0" presStyleCnt="4">
        <dgm:presLayoutVars>
          <dgm:chMax val="1"/>
          <dgm:chPref val="1"/>
        </dgm:presLayoutVars>
      </dgm:prSet>
      <dgm:spPr/>
    </dgm:pt>
    <dgm:pt modelId="{CC7A7034-26E9-49B2-AACF-0DDDC81D7778}" type="pres">
      <dgm:prSet presAssocID="{550ADA98-5065-49E6-8A6B-FE26A0CD4F6C}" presName="sibTrans" presStyleCnt="0"/>
      <dgm:spPr/>
    </dgm:pt>
    <dgm:pt modelId="{9C67C845-81FD-41A4-AE34-3D9538D89F30}" type="pres">
      <dgm:prSet presAssocID="{40DC7AF1-7FD5-4B86-B29A-339B04E3E085}" presName="compNode" presStyleCnt="0"/>
      <dgm:spPr/>
    </dgm:pt>
    <dgm:pt modelId="{FF063D11-ACB9-469A-8006-72DB9EA46CC7}" type="pres">
      <dgm:prSet presAssocID="{40DC7AF1-7FD5-4B86-B29A-339B04E3E085}" presName="iconBgRect" presStyleLbl="bgShp" presStyleIdx="1" presStyleCnt="4"/>
      <dgm:spPr/>
    </dgm:pt>
    <dgm:pt modelId="{42A2FBA6-EC1E-42E0-BFBF-FF7F8CB69F97}" type="pres">
      <dgm:prSet presAssocID="{40DC7AF1-7FD5-4B86-B29A-339B04E3E08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formance Curtains with solid fill"/>
        </a:ext>
      </dgm:extLst>
    </dgm:pt>
    <dgm:pt modelId="{8341AB62-0316-4C61-AC91-8F81FFF4FCFA}" type="pres">
      <dgm:prSet presAssocID="{40DC7AF1-7FD5-4B86-B29A-339B04E3E085}" presName="spaceRect" presStyleCnt="0"/>
      <dgm:spPr/>
    </dgm:pt>
    <dgm:pt modelId="{4FB72826-8A38-4780-B9D8-AA2A005FBF7A}" type="pres">
      <dgm:prSet presAssocID="{40DC7AF1-7FD5-4B86-B29A-339B04E3E085}" presName="textRect" presStyleLbl="revTx" presStyleIdx="1" presStyleCnt="4">
        <dgm:presLayoutVars>
          <dgm:chMax val="1"/>
          <dgm:chPref val="1"/>
        </dgm:presLayoutVars>
      </dgm:prSet>
      <dgm:spPr/>
    </dgm:pt>
    <dgm:pt modelId="{A2D86D91-7C1D-41F9-AF35-BEBB5761C4F1}" type="pres">
      <dgm:prSet presAssocID="{F5675833-7813-4481-9E0E-90E09543875B}" presName="sibTrans" presStyleCnt="0"/>
      <dgm:spPr/>
    </dgm:pt>
    <dgm:pt modelId="{01272CB0-BD3A-4E8D-81F4-E029D0EEC14E}" type="pres">
      <dgm:prSet presAssocID="{883931BF-FCF5-4237-B24C-149258217B93}" presName="compNode" presStyleCnt="0"/>
      <dgm:spPr/>
    </dgm:pt>
    <dgm:pt modelId="{658B8EA8-DF86-4FB3-91CB-234915703672}" type="pres">
      <dgm:prSet presAssocID="{883931BF-FCF5-4237-B24C-149258217B93}" presName="iconBgRect" presStyleLbl="bgShp" presStyleIdx="2" presStyleCnt="4"/>
      <dgm:spPr/>
    </dgm:pt>
    <dgm:pt modelId="{58A0D472-E248-4644-9035-4C0E18E736FF}" type="pres">
      <dgm:prSet presAssocID="{883931BF-FCF5-4237-B24C-149258217B9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with solid fill"/>
        </a:ext>
      </dgm:extLst>
    </dgm:pt>
    <dgm:pt modelId="{17E77119-0685-4122-B40A-2AF3CAC3D8E4}" type="pres">
      <dgm:prSet presAssocID="{883931BF-FCF5-4237-B24C-149258217B93}" presName="spaceRect" presStyleCnt="0"/>
      <dgm:spPr/>
    </dgm:pt>
    <dgm:pt modelId="{88CF9D3A-A613-4BA0-AE4B-6BFCE7714110}" type="pres">
      <dgm:prSet presAssocID="{883931BF-FCF5-4237-B24C-149258217B93}" presName="textRect" presStyleLbl="revTx" presStyleIdx="2" presStyleCnt="4">
        <dgm:presLayoutVars>
          <dgm:chMax val="1"/>
          <dgm:chPref val="1"/>
        </dgm:presLayoutVars>
      </dgm:prSet>
      <dgm:spPr/>
    </dgm:pt>
    <dgm:pt modelId="{5195BB5C-D1C7-4172-B848-D7164EE01B42}" type="pres">
      <dgm:prSet presAssocID="{AC5A280E-CF67-4E3E-965E-7C552010A89E}" presName="sibTrans" presStyleCnt="0"/>
      <dgm:spPr/>
    </dgm:pt>
    <dgm:pt modelId="{57F5D856-3C85-4453-822D-99F7AECE24B3}" type="pres">
      <dgm:prSet presAssocID="{234B71E3-E029-47DB-8BD6-62B1D4A341A2}" presName="compNode" presStyleCnt="0"/>
      <dgm:spPr/>
    </dgm:pt>
    <dgm:pt modelId="{577882D9-A10D-4E1A-8DBD-00292F764E3C}" type="pres">
      <dgm:prSet presAssocID="{234B71E3-E029-47DB-8BD6-62B1D4A341A2}" presName="iconBgRect" presStyleLbl="bgShp" presStyleIdx="3" presStyleCnt="4"/>
      <dgm:spPr/>
    </dgm:pt>
    <dgm:pt modelId="{0F7E1989-850F-4C4C-8EAD-9675BD3F7A63}" type="pres">
      <dgm:prSet presAssocID="{234B71E3-E029-47DB-8BD6-62B1D4A341A2}" presName="iconRect" presStyleLbl="node1" presStyleIdx="3" presStyleCnt="4"/>
      <dgm:spPr/>
    </dgm:pt>
    <dgm:pt modelId="{ACD8387D-BD4E-4165-BEA4-6BDCC9B54BA2}" type="pres">
      <dgm:prSet presAssocID="{234B71E3-E029-47DB-8BD6-62B1D4A341A2}" presName="spaceRect" presStyleCnt="0"/>
      <dgm:spPr/>
    </dgm:pt>
    <dgm:pt modelId="{B1A155CF-6258-4CA2-84D3-87C1EAFD27A0}" type="pres">
      <dgm:prSet presAssocID="{234B71E3-E029-47DB-8BD6-62B1D4A341A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DFB1E44-07B3-4463-B5E5-E2F68F669E33}" type="presOf" srcId="{883931BF-FCF5-4237-B24C-149258217B93}" destId="{88CF9D3A-A613-4BA0-AE4B-6BFCE7714110}" srcOrd="0" destOrd="0" presId="urn:microsoft.com/office/officeart/2018/5/layout/IconCircleLabelList"/>
    <dgm:cxn modelId="{A2261B82-931E-419B-96B1-08C8ACB1D0A9}" type="presOf" srcId="{40DC7AF1-7FD5-4B86-B29A-339B04E3E085}" destId="{4FB72826-8A38-4780-B9D8-AA2A005FBF7A}" srcOrd="0" destOrd="0" presId="urn:microsoft.com/office/officeart/2018/5/layout/IconCircleLabelList"/>
    <dgm:cxn modelId="{DAB6E685-90CA-495F-9610-BAEC1234B791}" type="presOf" srcId="{234B71E3-E029-47DB-8BD6-62B1D4A341A2}" destId="{B1A155CF-6258-4CA2-84D3-87C1EAFD27A0}" srcOrd="0" destOrd="0" presId="urn:microsoft.com/office/officeart/2018/5/layout/IconCircleLabelList"/>
    <dgm:cxn modelId="{CC93E7A1-7696-4618-9E06-48184481AC3D}" srcId="{FD1CC990-791A-4E6A-983E-373C674C44D2}" destId="{40DC7AF1-7FD5-4B86-B29A-339B04E3E085}" srcOrd="1" destOrd="0" parTransId="{38326795-A78E-4140-BF55-8DEDDF306C5F}" sibTransId="{F5675833-7813-4481-9E0E-90E09543875B}"/>
    <dgm:cxn modelId="{3A1847A9-38D2-4AB1-8827-4D8381179EA7}" type="presOf" srcId="{F78085D6-F4D8-4EED-8B1F-400429CBFEA7}" destId="{7AED4AD0-ABE8-4436-AB45-F2C93832CD0E}" srcOrd="0" destOrd="0" presId="urn:microsoft.com/office/officeart/2018/5/layout/IconCircleLabelList"/>
    <dgm:cxn modelId="{6EE521B5-3950-45E1-B0F8-CB279E270880}" srcId="{FD1CC990-791A-4E6A-983E-373C674C44D2}" destId="{883931BF-FCF5-4237-B24C-149258217B93}" srcOrd="2" destOrd="0" parTransId="{F012E3FA-7960-4D17-AD90-DECCE8E2D699}" sibTransId="{AC5A280E-CF67-4E3E-965E-7C552010A89E}"/>
    <dgm:cxn modelId="{73B9A9D3-B642-4CA3-A735-7D532E770438}" srcId="{FD1CC990-791A-4E6A-983E-373C674C44D2}" destId="{F78085D6-F4D8-4EED-8B1F-400429CBFEA7}" srcOrd="0" destOrd="0" parTransId="{85A77B52-0E6C-4064-BF73-37C807E3D6A9}" sibTransId="{550ADA98-5065-49E6-8A6B-FE26A0CD4F6C}"/>
    <dgm:cxn modelId="{0F6A95D5-7D9B-4B01-B9E9-505D7855034B}" type="presOf" srcId="{FD1CC990-791A-4E6A-983E-373C674C44D2}" destId="{52F32436-A6A5-42A0-BF86-21FE2D37F558}" srcOrd="0" destOrd="0" presId="urn:microsoft.com/office/officeart/2018/5/layout/IconCircleLabelList"/>
    <dgm:cxn modelId="{ED0525F7-1114-4DDA-B642-06A061CAB50D}" srcId="{FD1CC990-791A-4E6A-983E-373C674C44D2}" destId="{234B71E3-E029-47DB-8BD6-62B1D4A341A2}" srcOrd="3" destOrd="0" parTransId="{EAA47478-A707-4A77-ADDC-F0DF5777DC37}" sibTransId="{2FBF60FE-DA92-46EC-9776-A1A996377BE6}"/>
    <dgm:cxn modelId="{2E304393-B20A-4655-8152-FE314AC57855}" type="presParOf" srcId="{52F32436-A6A5-42A0-BF86-21FE2D37F558}" destId="{FC2A21FD-3CE9-4E79-8737-83BDC5F7ED2C}" srcOrd="0" destOrd="0" presId="urn:microsoft.com/office/officeart/2018/5/layout/IconCircleLabelList"/>
    <dgm:cxn modelId="{1036165D-B3F3-46CF-A0D9-2FE895501473}" type="presParOf" srcId="{FC2A21FD-3CE9-4E79-8737-83BDC5F7ED2C}" destId="{008E0421-4514-4DD3-AA05-1070E387F67F}" srcOrd="0" destOrd="0" presId="urn:microsoft.com/office/officeart/2018/5/layout/IconCircleLabelList"/>
    <dgm:cxn modelId="{7BCD8C04-CE33-44F2-8630-41282F0F5D84}" type="presParOf" srcId="{FC2A21FD-3CE9-4E79-8737-83BDC5F7ED2C}" destId="{5731DBAB-3A09-4CC2-A065-EEC8E826E93F}" srcOrd="1" destOrd="0" presId="urn:microsoft.com/office/officeart/2018/5/layout/IconCircleLabelList"/>
    <dgm:cxn modelId="{E47DBAD0-E25C-447D-BCC6-BB6A349F497B}" type="presParOf" srcId="{FC2A21FD-3CE9-4E79-8737-83BDC5F7ED2C}" destId="{EA2F082F-23CA-4C0B-A2E5-D0569E205D70}" srcOrd="2" destOrd="0" presId="urn:microsoft.com/office/officeart/2018/5/layout/IconCircleLabelList"/>
    <dgm:cxn modelId="{C3DCAB17-F172-4D8A-BCD9-5916A36B96BE}" type="presParOf" srcId="{FC2A21FD-3CE9-4E79-8737-83BDC5F7ED2C}" destId="{7AED4AD0-ABE8-4436-AB45-F2C93832CD0E}" srcOrd="3" destOrd="0" presId="urn:microsoft.com/office/officeart/2018/5/layout/IconCircleLabelList"/>
    <dgm:cxn modelId="{823B8BAC-CC2B-4646-BD3E-B22E4500ED26}" type="presParOf" srcId="{52F32436-A6A5-42A0-BF86-21FE2D37F558}" destId="{CC7A7034-26E9-49B2-AACF-0DDDC81D7778}" srcOrd="1" destOrd="0" presId="urn:microsoft.com/office/officeart/2018/5/layout/IconCircleLabelList"/>
    <dgm:cxn modelId="{D61CF999-E068-457B-8CD6-A0BC1DEB52C5}" type="presParOf" srcId="{52F32436-A6A5-42A0-BF86-21FE2D37F558}" destId="{9C67C845-81FD-41A4-AE34-3D9538D89F30}" srcOrd="2" destOrd="0" presId="urn:microsoft.com/office/officeart/2018/5/layout/IconCircleLabelList"/>
    <dgm:cxn modelId="{CDA77906-9228-4923-9495-C6E9B20A42A6}" type="presParOf" srcId="{9C67C845-81FD-41A4-AE34-3D9538D89F30}" destId="{FF063D11-ACB9-469A-8006-72DB9EA46CC7}" srcOrd="0" destOrd="0" presId="urn:microsoft.com/office/officeart/2018/5/layout/IconCircleLabelList"/>
    <dgm:cxn modelId="{083B407F-69D8-462A-B10D-5A546BAA19E7}" type="presParOf" srcId="{9C67C845-81FD-41A4-AE34-3D9538D89F30}" destId="{42A2FBA6-EC1E-42E0-BFBF-FF7F8CB69F97}" srcOrd="1" destOrd="0" presId="urn:microsoft.com/office/officeart/2018/5/layout/IconCircleLabelList"/>
    <dgm:cxn modelId="{57B83816-4D56-4C69-A698-3E32E65D5C79}" type="presParOf" srcId="{9C67C845-81FD-41A4-AE34-3D9538D89F30}" destId="{8341AB62-0316-4C61-AC91-8F81FFF4FCFA}" srcOrd="2" destOrd="0" presId="urn:microsoft.com/office/officeart/2018/5/layout/IconCircleLabelList"/>
    <dgm:cxn modelId="{F6F36601-AA38-49FA-92A2-C59AFB19E7E4}" type="presParOf" srcId="{9C67C845-81FD-41A4-AE34-3D9538D89F30}" destId="{4FB72826-8A38-4780-B9D8-AA2A005FBF7A}" srcOrd="3" destOrd="0" presId="urn:microsoft.com/office/officeart/2018/5/layout/IconCircleLabelList"/>
    <dgm:cxn modelId="{5D6D1417-278C-40F3-80D0-0C1B8C05FDFB}" type="presParOf" srcId="{52F32436-A6A5-42A0-BF86-21FE2D37F558}" destId="{A2D86D91-7C1D-41F9-AF35-BEBB5761C4F1}" srcOrd="3" destOrd="0" presId="urn:microsoft.com/office/officeart/2018/5/layout/IconCircleLabelList"/>
    <dgm:cxn modelId="{5A081D55-F68A-499B-A16B-1A04B4881AE1}" type="presParOf" srcId="{52F32436-A6A5-42A0-BF86-21FE2D37F558}" destId="{01272CB0-BD3A-4E8D-81F4-E029D0EEC14E}" srcOrd="4" destOrd="0" presId="urn:microsoft.com/office/officeart/2018/5/layout/IconCircleLabelList"/>
    <dgm:cxn modelId="{5D433EB2-37B0-4059-A2D6-117692808DB9}" type="presParOf" srcId="{01272CB0-BD3A-4E8D-81F4-E029D0EEC14E}" destId="{658B8EA8-DF86-4FB3-91CB-234915703672}" srcOrd="0" destOrd="0" presId="urn:microsoft.com/office/officeart/2018/5/layout/IconCircleLabelList"/>
    <dgm:cxn modelId="{49AE4513-9747-4AC1-B9C2-0EB3D3A90CC9}" type="presParOf" srcId="{01272CB0-BD3A-4E8D-81F4-E029D0EEC14E}" destId="{58A0D472-E248-4644-9035-4C0E18E736FF}" srcOrd="1" destOrd="0" presId="urn:microsoft.com/office/officeart/2018/5/layout/IconCircleLabelList"/>
    <dgm:cxn modelId="{F8B61265-1B95-4490-B04C-2A7E704CB33B}" type="presParOf" srcId="{01272CB0-BD3A-4E8D-81F4-E029D0EEC14E}" destId="{17E77119-0685-4122-B40A-2AF3CAC3D8E4}" srcOrd="2" destOrd="0" presId="urn:microsoft.com/office/officeart/2018/5/layout/IconCircleLabelList"/>
    <dgm:cxn modelId="{B14DBB40-ED0C-4771-BACA-99944791ECD8}" type="presParOf" srcId="{01272CB0-BD3A-4E8D-81F4-E029D0EEC14E}" destId="{88CF9D3A-A613-4BA0-AE4B-6BFCE7714110}" srcOrd="3" destOrd="0" presId="urn:microsoft.com/office/officeart/2018/5/layout/IconCircleLabelList"/>
    <dgm:cxn modelId="{70C44E2A-B41C-4B6C-9B59-103B01E56A14}" type="presParOf" srcId="{52F32436-A6A5-42A0-BF86-21FE2D37F558}" destId="{5195BB5C-D1C7-4172-B848-D7164EE01B42}" srcOrd="5" destOrd="0" presId="urn:microsoft.com/office/officeart/2018/5/layout/IconCircleLabelList"/>
    <dgm:cxn modelId="{C5AB0A96-9679-4478-AF40-C4A4CC69A3B1}" type="presParOf" srcId="{52F32436-A6A5-42A0-BF86-21FE2D37F558}" destId="{57F5D856-3C85-4453-822D-99F7AECE24B3}" srcOrd="6" destOrd="0" presId="urn:microsoft.com/office/officeart/2018/5/layout/IconCircleLabelList"/>
    <dgm:cxn modelId="{75BB7292-046D-45D3-9F4F-1D19549D95EA}" type="presParOf" srcId="{57F5D856-3C85-4453-822D-99F7AECE24B3}" destId="{577882D9-A10D-4E1A-8DBD-00292F764E3C}" srcOrd="0" destOrd="0" presId="urn:microsoft.com/office/officeart/2018/5/layout/IconCircleLabelList"/>
    <dgm:cxn modelId="{4BA5BC80-27CB-4A8C-828F-5038CCD90CE5}" type="presParOf" srcId="{57F5D856-3C85-4453-822D-99F7AECE24B3}" destId="{0F7E1989-850F-4C4C-8EAD-9675BD3F7A63}" srcOrd="1" destOrd="0" presId="urn:microsoft.com/office/officeart/2018/5/layout/IconCircleLabelList"/>
    <dgm:cxn modelId="{76A5CD64-2992-45E2-8F86-4C0CDB90B097}" type="presParOf" srcId="{57F5D856-3C85-4453-822D-99F7AECE24B3}" destId="{ACD8387D-BD4E-4165-BEA4-6BDCC9B54BA2}" srcOrd="2" destOrd="0" presId="urn:microsoft.com/office/officeart/2018/5/layout/IconCircleLabelList"/>
    <dgm:cxn modelId="{DAA4FE7A-7968-4D03-AE34-252AE3DC6799}" type="presParOf" srcId="{57F5D856-3C85-4453-822D-99F7AECE24B3}" destId="{B1A155CF-6258-4CA2-84D3-87C1EAFD27A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1CC990-791A-4E6A-983E-373C674C44D2}" type="doc">
      <dgm:prSet loTypeId="urn:microsoft.com/office/officeart/2005/8/layout/hierarchy1" loCatId="hierarchy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F78085D6-F4D8-4EED-8B1F-400429CBFEA7}">
      <dgm:prSet custT="1"/>
      <dgm:spPr/>
      <dgm:t>
        <a:bodyPr anchor="t"/>
        <a:lstStyle/>
        <a:p>
          <a:pPr algn="l">
            <a:lnSpc>
              <a:spcPct val="100000"/>
            </a:lnSpc>
            <a:defRPr cap="all"/>
          </a:pPr>
          <a:r>
            <a:rPr lang="en-US" sz="2000" dirty="0"/>
            <a:t>Refund Request form submitted</a:t>
          </a:r>
        </a:p>
      </dgm:t>
    </dgm:pt>
    <dgm:pt modelId="{85A77B52-0E6C-4064-BF73-37C807E3D6A9}" type="parTrans" cxnId="{73B9A9D3-B642-4CA3-A735-7D532E770438}">
      <dgm:prSet/>
      <dgm:spPr/>
      <dgm:t>
        <a:bodyPr/>
        <a:lstStyle/>
        <a:p>
          <a:endParaRPr lang="en-US"/>
        </a:p>
      </dgm:t>
    </dgm:pt>
    <dgm:pt modelId="{550ADA98-5065-49E6-8A6B-FE26A0CD4F6C}" type="sibTrans" cxnId="{73B9A9D3-B642-4CA3-A735-7D532E770438}">
      <dgm:prSet/>
      <dgm:spPr/>
      <dgm:t>
        <a:bodyPr/>
        <a:lstStyle/>
        <a:p>
          <a:endParaRPr lang="en-US"/>
        </a:p>
      </dgm:t>
    </dgm:pt>
    <dgm:pt modelId="{40DC7AF1-7FD5-4B86-B29A-339B04E3E085}">
      <dgm:prSet custT="1"/>
      <dgm:spPr/>
      <dgm:t>
        <a:bodyPr anchor="t"/>
        <a:lstStyle/>
        <a:p>
          <a:pPr algn="l">
            <a:lnSpc>
              <a:spcPct val="100000"/>
            </a:lnSpc>
            <a:defRPr cap="all"/>
          </a:pPr>
          <a:r>
            <a:rPr lang="en-US" sz="2000" dirty="0"/>
            <a:t>Approved by    principal	</a:t>
          </a:r>
        </a:p>
      </dgm:t>
    </dgm:pt>
    <dgm:pt modelId="{38326795-A78E-4140-BF55-8DEDDF306C5F}" type="parTrans" cxnId="{CC93E7A1-7696-4618-9E06-48184481AC3D}">
      <dgm:prSet/>
      <dgm:spPr/>
      <dgm:t>
        <a:bodyPr/>
        <a:lstStyle/>
        <a:p>
          <a:endParaRPr lang="en-US"/>
        </a:p>
      </dgm:t>
    </dgm:pt>
    <dgm:pt modelId="{F5675833-7813-4481-9E0E-90E09543875B}" type="sibTrans" cxnId="{CC93E7A1-7696-4618-9E06-48184481AC3D}">
      <dgm:prSet/>
      <dgm:spPr/>
      <dgm:t>
        <a:bodyPr/>
        <a:lstStyle/>
        <a:p>
          <a:endParaRPr lang="en-US"/>
        </a:p>
      </dgm:t>
    </dgm:pt>
    <dgm:pt modelId="{883931BF-FCF5-4237-B24C-149258217B93}">
      <dgm:prSet custT="1"/>
      <dgm:spPr/>
      <dgm:t>
        <a:bodyPr anchor="t"/>
        <a:lstStyle/>
        <a:p>
          <a:pPr algn="l" rtl="0">
            <a:lnSpc>
              <a:spcPct val="100000"/>
            </a:lnSpc>
            <a:defRPr cap="all"/>
          </a:pPr>
          <a:r>
            <a:rPr lang="en-US" sz="2000" dirty="0"/>
            <a:t>Processed by Bookkeeper</a:t>
          </a:r>
        </a:p>
      </dgm:t>
    </dgm:pt>
    <dgm:pt modelId="{F012E3FA-7960-4D17-AD90-DECCE8E2D699}" type="parTrans" cxnId="{6EE521B5-3950-45E1-B0F8-CB279E270880}">
      <dgm:prSet/>
      <dgm:spPr/>
      <dgm:t>
        <a:bodyPr/>
        <a:lstStyle/>
        <a:p>
          <a:endParaRPr lang="en-US"/>
        </a:p>
      </dgm:t>
    </dgm:pt>
    <dgm:pt modelId="{AC5A280E-CF67-4E3E-965E-7C552010A89E}" type="sibTrans" cxnId="{6EE521B5-3950-45E1-B0F8-CB279E270880}">
      <dgm:prSet/>
      <dgm:spPr/>
      <dgm:t>
        <a:bodyPr/>
        <a:lstStyle/>
        <a:p>
          <a:endParaRPr lang="en-US"/>
        </a:p>
      </dgm:t>
    </dgm:pt>
    <dgm:pt modelId="{9CA6B49B-40CB-4574-923C-EBBE975A6D8F}" type="pres">
      <dgm:prSet presAssocID="{FD1CC990-791A-4E6A-983E-373C674C44D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2D289F1-8887-4B2E-B967-56D69707B079}" type="pres">
      <dgm:prSet presAssocID="{F78085D6-F4D8-4EED-8B1F-400429CBFEA7}" presName="hierRoot1" presStyleCnt="0"/>
      <dgm:spPr/>
    </dgm:pt>
    <dgm:pt modelId="{67B22BA8-002D-4444-B71E-3E1D0BEFF0BA}" type="pres">
      <dgm:prSet presAssocID="{F78085D6-F4D8-4EED-8B1F-400429CBFEA7}" presName="composite" presStyleCnt="0"/>
      <dgm:spPr/>
    </dgm:pt>
    <dgm:pt modelId="{2B5B1F06-5764-4A3A-B3F0-124512EA4367}" type="pres">
      <dgm:prSet presAssocID="{F78085D6-F4D8-4EED-8B1F-400429CBFEA7}" presName="background" presStyleLbl="node0" presStyleIdx="0" presStyleCnt="3"/>
      <dgm:spPr/>
    </dgm:pt>
    <dgm:pt modelId="{A4EE0C40-D3A7-4C57-A0D1-2F8DC99A3BC3}" type="pres">
      <dgm:prSet presAssocID="{F78085D6-F4D8-4EED-8B1F-400429CBFEA7}" presName="text" presStyleLbl="fgAcc0" presStyleIdx="0" presStyleCnt="3">
        <dgm:presLayoutVars>
          <dgm:chPref val="3"/>
        </dgm:presLayoutVars>
      </dgm:prSet>
      <dgm:spPr/>
    </dgm:pt>
    <dgm:pt modelId="{F330C3C7-E568-428A-BF18-2EE8D5CB81CA}" type="pres">
      <dgm:prSet presAssocID="{F78085D6-F4D8-4EED-8B1F-400429CBFEA7}" presName="hierChild2" presStyleCnt="0"/>
      <dgm:spPr/>
    </dgm:pt>
    <dgm:pt modelId="{772A6F5E-D0F4-46C3-8344-199689F5BE07}" type="pres">
      <dgm:prSet presAssocID="{40DC7AF1-7FD5-4B86-B29A-339B04E3E085}" presName="hierRoot1" presStyleCnt="0"/>
      <dgm:spPr/>
    </dgm:pt>
    <dgm:pt modelId="{8B4535AB-989C-477F-B55E-EB69660600F2}" type="pres">
      <dgm:prSet presAssocID="{40DC7AF1-7FD5-4B86-B29A-339B04E3E085}" presName="composite" presStyleCnt="0"/>
      <dgm:spPr/>
    </dgm:pt>
    <dgm:pt modelId="{0C77B299-3313-491A-BFC5-61C938E4D444}" type="pres">
      <dgm:prSet presAssocID="{40DC7AF1-7FD5-4B86-B29A-339B04E3E085}" presName="background" presStyleLbl="node0" presStyleIdx="1" presStyleCnt="3"/>
      <dgm:spPr/>
    </dgm:pt>
    <dgm:pt modelId="{17CED594-2DF9-461F-8600-8284D7429C80}" type="pres">
      <dgm:prSet presAssocID="{40DC7AF1-7FD5-4B86-B29A-339B04E3E085}" presName="text" presStyleLbl="fgAcc0" presStyleIdx="1" presStyleCnt="3">
        <dgm:presLayoutVars>
          <dgm:chPref val="3"/>
        </dgm:presLayoutVars>
      </dgm:prSet>
      <dgm:spPr/>
    </dgm:pt>
    <dgm:pt modelId="{32570532-FDEC-4135-AA29-D6AED3ABD63F}" type="pres">
      <dgm:prSet presAssocID="{40DC7AF1-7FD5-4B86-B29A-339B04E3E085}" presName="hierChild2" presStyleCnt="0"/>
      <dgm:spPr/>
    </dgm:pt>
    <dgm:pt modelId="{6FA3B93F-C82A-415D-9A25-71A8899ABDD5}" type="pres">
      <dgm:prSet presAssocID="{883931BF-FCF5-4237-B24C-149258217B93}" presName="hierRoot1" presStyleCnt="0"/>
      <dgm:spPr/>
    </dgm:pt>
    <dgm:pt modelId="{305DC65D-B62E-4D30-97FE-3F7D53D00FC2}" type="pres">
      <dgm:prSet presAssocID="{883931BF-FCF5-4237-B24C-149258217B93}" presName="composite" presStyleCnt="0"/>
      <dgm:spPr/>
    </dgm:pt>
    <dgm:pt modelId="{A5BD709C-0E98-4416-9E07-CF3E4C13DBF5}" type="pres">
      <dgm:prSet presAssocID="{883931BF-FCF5-4237-B24C-149258217B93}" presName="background" presStyleLbl="node0" presStyleIdx="2" presStyleCnt="3"/>
      <dgm:spPr/>
    </dgm:pt>
    <dgm:pt modelId="{E10A61B5-25D3-4E30-9677-B26F6362B7A5}" type="pres">
      <dgm:prSet presAssocID="{883931BF-FCF5-4237-B24C-149258217B93}" presName="text" presStyleLbl="fgAcc0" presStyleIdx="2" presStyleCnt="3">
        <dgm:presLayoutVars>
          <dgm:chPref val="3"/>
        </dgm:presLayoutVars>
      </dgm:prSet>
      <dgm:spPr/>
    </dgm:pt>
    <dgm:pt modelId="{F8A24C08-251A-43ED-B160-766428E4E47B}" type="pres">
      <dgm:prSet presAssocID="{883931BF-FCF5-4237-B24C-149258217B93}" presName="hierChild2" presStyleCnt="0"/>
      <dgm:spPr/>
    </dgm:pt>
  </dgm:ptLst>
  <dgm:cxnLst>
    <dgm:cxn modelId="{48574D04-CBCA-44F6-BBDC-0DFCACFEA657}" type="presOf" srcId="{F78085D6-F4D8-4EED-8B1F-400429CBFEA7}" destId="{A4EE0C40-D3A7-4C57-A0D1-2F8DC99A3BC3}" srcOrd="0" destOrd="0" presId="urn:microsoft.com/office/officeart/2005/8/layout/hierarchy1"/>
    <dgm:cxn modelId="{EA4AA038-60EC-4B4B-ADAB-BC277A7823EC}" type="presOf" srcId="{40DC7AF1-7FD5-4B86-B29A-339B04E3E085}" destId="{17CED594-2DF9-461F-8600-8284D7429C80}" srcOrd="0" destOrd="0" presId="urn:microsoft.com/office/officeart/2005/8/layout/hierarchy1"/>
    <dgm:cxn modelId="{CC93E7A1-7696-4618-9E06-48184481AC3D}" srcId="{FD1CC990-791A-4E6A-983E-373C674C44D2}" destId="{40DC7AF1-7FD5-4B86-B29A-339B04E3E085}" srcOrd="1" destOrd="0" parTransId="{38326795-A78E-4140-BF55-8DEDDF306C5F}" sibTransId="{F5675833-7813-4481-9E0E-90E09543875B}"/>
    <dgm:cxn modelId="{6EE521B5-3950-45E1-B0F8-CB279E270880}" srcId="{FD1CC990-791A-4E6A-983E-373C674C44D2}" destId="{883931BF-FCF5-4237-B24C-149258217B93}" srcOrd="2" destOrd="0" parTransId="{F012E3FA-7960-4D17-AD90-DECCE8E2D699}" sibTransId="{AC5A280E-CF67-4E3E-965E-7C552010A89E}"/>
    <dgm:cxn modelId="{C07EF2CD-4CBB-4607-BBE2-8D720940C57C}" type="presOf" srcId="{883931BF-FCF5-4237-B24C-149258217B93}" destId="{E10A61B5-25D3-4E30-9677-B26F6362B7A5}" srcOrd="0" destOrd="0" presId="urn:microsoft.com/office/officeart/2005/8/layout/hierarchy1"/>
    <dgm:cxn modelId="{E4A7CDD1-CCC8-41C1-B66A-C3D9AB17BF48}" type="presOf" srcId="{FD1CC990-791A-4E6A-983E-373C674C44D2}" destId="{9CA6B49B-40CB-4574-923C-EBBE975A6D8F}" srcOrd="0" destOrd="0" presId="urn:microsoft.com/office/officeart/2005/8/layout/hierarchy1"/>
    <dgm:cxn modelId="{73B9A9D3-B642-4CA3-A735-7D532E770438}" srcId="{FD1CC990-791A-4E6A-983E-373C674C44D2}" destId="{F78085D6-F4D8-4EED-8B1F-400429CBFEA7}" srcOrd="0" destOrd="0" parTransId="{85A77B52-0E6C-4064-BF73-37C807E3D6A9}" sibTransId="{550ADA98-5065-49E6-8A6B-FE26A0CD4F6C}"/>
    <dgm:cxn modelId="{BDAAEF92-3E95-470B-B5CE-AF3EEAA3F5E1}" type="presParOf" srcId="{9CA6B49B-40CB-4574-923C-EBBE975A6D8F}" destId="{42D289F1-8887-4B2E-B967-56D69707B079}" srcOrd="0" destOrd="0" presId="urn:microsoft.com/office/officeart/2005/8/layout/hierarchy1"/>
    <dgm:cxn modelId="{E474F43A-DE4B-4331-BAD2-6468AAB8F63F}" type="presParOf" srcId="{42D289F1-8887-4B2E-B967-56D69707B079}" destId="{67B22BA8-002D-4444-B71E-3E1D0BEFF0BA}" srcOrd="0" destOrd="0" presId="urn:microsoft.com/office/officeart/2005/8/layout/hierarchy1"/>
    <dgm:cxn modelId="{453C5708-7152-44AE-9E2B-039CF8CD7B77}" type="presParOf" srcId="{67B22BA8-002D-4444-B71E-3E1D0BEFF0BA}" destId="{2B5B1F06-5764-4A3A-B3F0-124512EA4367}" srcOrd="0" destOrd="0" presId="urn:microsoft.com/office/officeart/2005/8/layout/hierarchy1"/>
    <dgm:cxn modelId="{82EF70A6-1391-417A-A800-FFC1CCF567E6}" type="presParOf" srcId="{67B22BA8-002D-4444-B71E-3E1D0BEFF0BA}" destId="{A4EE0C40-D3A7-4C57-A0D1-2F8DC99A3BC3}" srcOrd="1" destOrd="0" presId="urn:microsoft.com/office/officeart/2005/8/layout/hierarchy1"/>
    <dgm:cxn modelId="{45015914-C086-41D9-8EDD-72B0BF059E7A}" type="presParOf" srcId="{42D289F1-8887-4B2E-B967-56D69707B079}" destId="{F330C3C7-E568-428A-BF18-2EE8D5CB81CA}" srcOrd="1" destOrd="0" presId="urn:microsoft.com/office/officeart/2005/8/layout/hierarchy1"/>
    <dgm:cxn modelId="{32CD8A69-B40E-4773-8DC3-4971A89C6BD7}" type="presParOf" srcId="{9CA6B49B-40CB-4574-923C-EBBE975A6D8F}" destId="{772A6F5E-D0F4-46C3-8344-199689F5BE07}" srcOrd="1" destOrd="0" presId="urn:microsoft.com/office/officeart/2005/8/layout/hierarchy1"/>
    <dgm:cxn modelId="{0D0EAAED-C9B4-46CC-8E35-06CBBED72DEE}" type="presParOf" srcId="{772A6F5E-D0F4-46C3-8344-199689F5BE07}" destId="{8B4535AB-989C-477F-B55E-EB69660600F2}" srcOrd="0" destOrd="0" presId="urn:microsoft.com/office/officeart/2005/8/layout/hierarchy1"/>
    <dgm:cxn modelId="{148A0633-0686-4D9E-850A-02C5532F0778}" type="presParOf" srcId="{8B4535AB-989C-477F-B55E-EB69660600F2}" destId="{0C77B299-3313-491A-BFC5-61C938E4D444}" srcOrd="0" destOrd="0" presId="urn:microsoft.com/office/officeart/2005/8/layout/hierarchy1"/>
    <dgm:cxn modelId="{7CD3C2CB-F040-4F3A-A79F-8BD2CDE2C660}" type="presParOf" srcId="{8B4535AB-989C-477F-B55E-EB69660600F2}" destId="{17CED594-2DF9-461F-8600-8284D7429C80}" srcOrd="1" destOrd="0" presId="urn:microsoft.com/office/officeart/2005/8/layout/hierarchy1"/>
    <dgm:cxn modelId="{AC5C5796-C001-4DDD-81AE-020DDBA62E15}" type="presParOf" srcId="{772A6F5E-D0F4-46C3-8344-199689F5BE07}" destId="{32570532-FDEC-4135-AA29-D6AED3ABD63F}" srcOrd="1" destOrd="0" presId="urn:microsoft.com/office/officeart/2005/8/layout/hierarchy1"/>
    <dgm:cxn modelId="{9DFCD671-06F3-490A-AA91-C12A2C191329}" type="presParOf" srcId="{9CA6B49B-40CB-4574-923C-EBBE975A6D8F}" destId="{6FA3B93F-C82A-415D-9A25-71A8899ABDD5}" srcOrd="2" destOrd="0" presId="urn:microsoft.com/office/officeart/2005/8/layout/hierarchy1"/>
    <dgm:cxn modelId="{0D5EF0A3-1818-4BC9-ADFD-B5F4E6215AD6}" type="presParOf" srcId="{6FA3B93F-C82A-415D-9A25-71A8899ABDD5}" destId="{305DC65D-B62E-4D30-97FE-3F7D53D00FC2}" srcOrd="0" destOrd="0" presId="urn:microsoft.com/office/officeart/2005/8/layout/hierarchy1"/>
    <dgm:cxn modelId="{7FFD6FA6-FD9C-46D9-8849-B8318A12717C}" type="presParOf" srcId="{305DC65D-B62E-4D30-97FE-3F7D53D00FC2}" destId="{A5BD709C-0E98-4416-9E07-CF3E4C13DBF5}" srcOrd="0" destOrd="0" presId="urn:microsoft.com/office/officeart/2005/8/layout/hierarchy1"/>
    <dgm:cxn modelId="{42DF6601-FF64-422A-9C04-7197395A8238}" type="presParOf" srcId="{305DC65D-B62E-4D30-97FE-3F7D53D00FC2}" destId="{E10A61B5-25D3-4E30-9677-B26F6362B7A5}" srcOrd="1" destOrd="0" presId="urn:microsoft.com/office/officeart/2005/8/layout/hierarchy1"/>
    <dgm:cxn modelId="{0B72410B-CF90-46BF-8511-159C3AE72D93}" type="presParOf" srcId="{6FA3B93F-C82A-415D-9A25-71A8899ABDD5}" destId="{F8A24C08-251A-43ED-B160-766428E4E47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89049BE-71F3-4706-B0BD-A365A09BAEFD}" type="doc">
      <dgm:prSet loTypeId="urn:microsoft.com/office/officeart/2005/8/layout/vList2" loCatId="list" qsTypeId="urn:microsoft.com/office/officeart/2005/8/quickstyle/simple2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5F00C9A2-3F2F-4B8F-8D94-4B7345783F73}">
      <dgm:prSet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Biome Light"/>
            </a:rPr>
            <a:t>Current Form-Revision Date</a:t>
          </a:r>
          <a:endParaRPr lang="en-US" dirty="0">
            <a:solidFill>
              <a:schemeClr val="tx1"/>
            </a:solidFill>
          </a:endParaRPr>
        </a:p>
      </dgm:t>
    </dgm:pt>
    <dgm:pt modelId="{1AC6FC7D-E194-4559-8768-25A83084C3CA}" type="parTrans" cxnId="{42470D27-E884-4AE4-A38F-F8E8977E1A6A}">
      <dgm:prSet/>
      <dgm:spPr/>
      <dgm:t>
        <a:bodyPr/>
        <a:lstStyle/>
        <a:p>
          <a:endParaRPr lang="en-US"/>
        </a:p>
      </dgm:t>
    </dgm:pt>
    <dgm:pt modelId="{3D80373A-F1F2-423F-928E-62ED95286EE5}" type="sibTrans" cxnId="{42470D27-E884-4AE4-A38F-F8E8977E1A6A}">
      <dgm:prSet/>
      <dgm:spPr/>
      <dgm:t>
        <a:bodyPr/>
        <a:lstStyle/>
        <a:p>
          <a:endParaRPr lang="en-US"/>
        </a:p>
      </dgm:t>
    </dgm:pt>
    <dgm:pt modelId="{1EDE006E-FF7A-4976-93CC-25B099623FD1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Leave Request Form Required</a:t>
          </a:r>
        </a:p>
      </dgm:t>
    </dgm:pt>
    <dgm:pt modelId="{6F4F6416-D77F-42CE-9616-9F66090B0D97}" type="parTrans" cxnId="{B13F78F9-8D2A-4775-9F46-81B65D10ADB0}">
      <dgm:prSet/>
      <dgm:spPr/>
      <dgm:t>
        <a:bodyPr/>
        <a:lstStyle/>
        <a:p>
          <a:endParaRPr lang="en-US"/>
        </a:p>
      </dgm:t>
    </dgm:pt>
    <dgm:pt modelId="{A40FD108-4732-4572-9497-D6B4BA1D7DC2}" type="sibTrans" cxnId="{B13F78F9-8D2A-4775-9F46-81B65D10ADB0}">
      <dgm:prSet/>
      <dgm:spPr/>
      <dgm:t>
        <a:bodyPr/>
        <a:lstStyle/>
        <a:p>
          <a:endParaRPr lang="en-US"/>
        </a:p>
      </dgm:t>
    </dgm:pt>
    <dgm:pt modelId="{CED636BC-CFB1-4986-8DBA-E9DA61A012C5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Agenda Required</a:t>
          </a:r>
        </a:p>
      </dgm:t>
    </dgm:pt>
    <dgm:pt modelId="{4F28EE14-A681-4C46-B52D-1923109BA9C7}" type="parTrans" cxnId="{EC05B536-2762-4B56-96D0-8D7EA1E10F09}">
      <dgm:prSet/>
      <dgm:spPr/>
      <dgm:t>
        <a:bodyPr/>
        <a:lstStyle/>
        <a:p>
          <a:endParaRPr lang="en-US"/>
        </a:p>
      </dgm:t>
    </dgm:pt>
    <dgm:pt modelId="{8A4C061E-EA50-4696-A4E5-B983475E470A}" type="sibTrans" cxnId="{EC05B536-2762-4B56-96D0-8D7EA1E10F09}">
      <dgm:prSet/>
      <dgm:spPr/>
      <dgm:t>
        <a:bodyPr/>
        <a:lstStyle/>
        <a:p>
          <a:endParaRPr lang="en-US"/>
        </a:p>
      </dgm:t>
    </dgm:pt>
    <dgm:pt modelId="{C9460697-105E-4E4E-A599-29C7E6D29AEE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Legible Receipts Required</a:t>
          </a:r>
        </a:p>
      </dgm:t>
    </dgm:pt>
    <dgm:pt modelId="{C0F19394-2B93-43DE-B9F3-55C1D649AACB}" type="parTrans" cxnId="{511ACEDA-1928-4BC4-9A70-1A5C735132BE}">
      <dgm:prSet/>
      <dgm:spPr/>
      <dgm:t>
        <a:bodyPr/>
        <a:lstStyle/>
        <a:p>
          <a:endParaRPr lang="en-US"/>
        </a:p>
      </dgm:t>
    </dgm:pt>
    <dgm:pt modelId="{FB3934A5-17EB-475C-8202-96CD0D614495}" type="sibTrans" cxnId="{511ACEDA-1928-4BC4-9A70-1A5C735132BE}">
      <dgm:prSet/>
      <dgm:spPr/>
      <dgm:t>
        <a:bodyPr/>
        <a:lstStyle/>
        <a:p>
          <a:endParaRPr lang="en-US"/>
        </a:p>
      </dgm:t>
    </dgm:pt>
    <dgm:pt modelId="{CCA8D2F2-71C9-4716-8222-44BB0E61F004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In State – Object 382</a:t>
          </a:r>
        </a:p>
      </dgm:t>
    </dgm:pt>
    <dgm:pt modelId="{E7ED1B2C-00B1-4ACA-BF49-16B2ECC1D07F}" type="parTrans" cxnId="{5D06748B-198F-47DF-AFC5-F7EC9B819110}">
      <dgm:prSet/>
      <dgm:spPr/>
      <dgm:t>
        <a:bodyPr/>
        <a:lstStyle/>
        <a:p>
          <a:endParaRPr lang="en-US"/>
        </a:p>
      </dgm:t>
    </dgm:pt>
    <dgm:pt modelId="{A8376565-D879-44B3-B8AB-A78783B9FC49}" type="sibTrans" cxnId="{5D06748B-198F-47DF-AFC5-F7EC9B819110}">
      <dgm:prSet/>
      <dgm:spPr/>
      <dgm:t>
        <a:bodyPr/>
        <a:lstStyle/>
        <a:p>
          <a:endParaRPr lang="en-US"/>
        </a:p>
      </dgm:t>
    </dgm:pt>
    <dgm:pt modelId="{22FA1252-8AFA-4F6A-959B-7F0B6D343EAE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Purchase Order not required</a:t>
          </a:r>
        </a:p>
      </dgm:t>
    </dgm:pt>
    <dgm:pt modelId="{4A2DFDE1-34A0-4F2A-BC3C-1973C7421600}" type="parTrans" cxnId="{C536E66D-6015-43EE-A792-CB0B949FFA82}">
      <dgm:prSet/>
      <dgm:spPr/>
      <dgm:t>
        <a:bodyPr/>
        <a:lstStyle/>
        <a:p>
          <a:endParaRPr lang="en-US"/>
        </a:p>
      </dgm:t>
    </dgm:pt>
    <dgm:pt modelId="{D177268A-F582-4A80-A55A-5FE6424FE136}" type="sibTrans" cxnId="{C536E66D-6015-43EE-A792-CB0B949FFA82}">
      <dgm:prSet/>
      <dgm:spPr/>
      <dgm:t>
        <a:bodyPr/>
        <a:lstStyle/>
        <a:p>
          <a:endParaRPr lang="en-US"/>
        </a:p>
      </dgm:t>
    </dgm:pt>
    <dgm:pt modelId="{8B3836E3-BCD6-40A8-A5E1-2B3679347004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Out of State – Object 383</a:t>
          </a:r>
        </a:p>
      </dgm:t>
    </dgm:pt>
    <dgm:pt modelId="{344BCCB9-1198-4AC5-A4B7-5D530B7CC65C}" type="parTrans" cxnId="{3F6DF822-890E-4DA6-8B3D-81CA5DE9AF66}">
      <dgm:prSet/>
      <dgm:spPr/>
      <dgm:t>
        <a:bodyPr/>
        <a:lstStyle/>
        <a:p>
          <a:endParaRPr lang="en-US"/>
        </a:p>
      </dgm:t>
    </dgm:pt>
    <dgm:pt modelId="{7D0867AF-DB4F-44F4-8653-DBDB29F0907E}" type="sibTrans" cxnId="{3F6DF822-890E-4DA6-8B3D-81CA5DE9AF66}">
      <dgm:prSet/>
      <dgm:spPr/>
      <dgm:t>
        <a:bodyPr/>
        <a:lstStyle/>
        <a:p>
          <a:endParaRPr lang="en-US"/>
        </a:p>
      </dgm:t>
    </dgm:pt>
    <dgm:pt modelId="{E7F4627E-D58C-462D-B2F6-CD350D718E0E}" type="pres">
      <dgm:prSet presAssocID="{089049BE-71F3-4706-B0BD-A365A09BAEFD}" presName="linear" presStyleCnt="0">
        <dgm:presLayoutVars>
          <dgm:animLvl val="lvl"/>
          <dgm:resizeHandles val="exact"/>
        </dgm:presLayoutVars>
      </dgm:prSet>
      <dgm:spPr/>
    </dgm:pt>
    <dgm:pt modelId="{CCBDEEA4-F6BF-47FF-A07C-838100B73471}" type="pres">
      <dgm:prSet presAssocID="{5F00C9A2-3F2F-4B8F-8D94-4B7345783F7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AB67933-9726-4EC0-9016-D08F4AC01FD3}" type="pres">
      <dgm:prSet presAssocID="{3D80373A-F1F2-423F-928E-62ED95286EE5}" presName="spacer" presStyleCnt="0"/>
      <dgm:spPr/>
    </dgm:pt>
    <dgm:pt modelId="{20F9425A-4A83-47D9-96B6-50CAF13466CD}" type="pres">
      <dgm:prSet presAssocID="{1EDE006E-FF7A-4976-93CC-25B099623FD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B83532-7758-4766-89EE-FFD7858D9A09}" type="pres">
      <dgm:prSet presAssocID="{A40FD108-4732-4572-9497-D6B4BA1D7DC2}" presName="spacer" presStyleCnt="0"/>
      <dgm:spPr/>
    </dgm:pt>
    <dgm:pt modelId="{91771EDD-BEEE-4F68-8B3B-910E5DCCF87B}" type="pres">
      <dgm:prSet presAssocID="{CED636BC-CFB1-4986-8DBA-E9DA61A012C5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D44600F-66CB-417B-AF77-2FE3F1F7FF16}" type="pres">
      <dgm:prSet presAssocID="{8A4C061E-EA50-4696-A4E5-B983475E470A}" presName="spacer" presStyleCnt="0"/>
      <dgm:spPr/>
    </dgm:pt>
    <dgm:pt modelId="{9816542C-5FCA-4258-9A79-53F591D9323F}" type="pres">
      <dgm:prSet presAssocID="{C9460697-105E-4E4E-A599-29C7E6D29AE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DDF93DAA-809E-47E0-9552-76D71614376D}" type="pres">
      <dgm:prSet presAssocID="{FB3934A5-17EB-475C-8202-96CD0D614495}" presName="spacer" presStyleCnt="0"/>
      <dgm:spPr/>
    </dgm:pt>
    <dgm:pt modelId="{2ED57E45-D6CA-47D9-83FB-FA5627929BFF}" type="pres">
      <dgm:prSet presAssocID="{CCA8D2F2-71C9-4716-8222-44BB0E61F00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D9C6641-1295-456C-A11A-1031DE39E627}" type="pres">
      <dgm:prSet presAssocID="{A8376565-D879-44B3-B8AB-A78783B9FC49}" presName="spacer" presStyleCnt="0"/>
      <dgm:spPr/>
    </dgm:pt>
    <dgm:pt modelId="{3381DE48-6D4B-4637-8EB4-AAEA30DADA81}" type="pres">
      <dgm:prSet presAssocID="{8B3836E3-BCD6-40A8-A5E1-2B3679347004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DCA2548-4042-42E9-99DA-907FE73C2974}" type="pres">
      <dgm:prSet presAssocID="{7D0867AF-DB4F-44F4-8653-DBDB29F0907E}" presName="spacer" presStyleCnt="0"/>
      <dgm:spPr/>
    </dgm:pt>
    <dgm:pt modelId="{D3F5E34C-2980-483A-A8C3-F423766F866E}" type="pres">
      <dgm:prSet presAssocID="{22FA1252-8AFA-4F6A-959B-7F0B6D343EAE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3F6DF822-890E-4DA6-8B3D-81CA5DE9AF66}" srcId="{089049BE-71F3-4706-B0BD-A365A09BAEFD}" destId="{8B3836E3-BCD6-40A8-A5E1-2B3679347004}" srcOrd="5" destOrd="0" parTransId="{344BCCB9-1198-4AC5-A4B7-5D530B7CC65C}" sibTransId="{7D0867AF-DB4F-44F4-8653-DBDB29F0907E}"/>
    <dgm:cxn modelId="{42470D27-E884-4AE4-A38F-F8E8977E1A6A}" srcId="{089049BE-71F3-4706-B0BD-A365A09BAEFD}" destId="{5F00C9A2-3F2F-4B8F-8D94-4B7345783F73}" srcOrd="0" destOrd="0" parTransId="{1AC6FC7D-E194-4559-8768-25A83084C3CA}" sibTransId="{3D80373A-F1F2-423F-928E-62ED95286EE5}"/>
    <dgm:cxn modelId="{EC05B536-2762-4B56-96D0-8D7EA1E10F09}" srcId="{089049BE-71F3-4706-B0BD-A365A09BAEFD}" destId="{CED636BC-CFB1-4986-8DBA-E9DA61A012C5}" srcOrd="2" destOrd="0" parTransId="{4F28EE14-A681-4C46-B52D-1923109BA9C7}" sibTransId="{8A4C061E-EA50-4696-A4E5-B983475E470A}"/>
    <dgm:cxn modelId="{C536E66D-6015-43EE-A792-CB0B949FFA82}" srcId="{089049BE-71F3-4706-B0BD-A365A09BAEFD}" destId="{22FA1252-8AFA-4F6A-959B-7F0B6D343EAE}" srcOrd="6" destOrd="0" parTransId="{4A2DFDE1-34A0-4F2A-BC3C-1973C7421600}" sibTransId="{D177268A-F582-4A80-A55A-5FE6424FE136}"/>
    <dgm:cxn modelId="{0364CF88-5796-4698-859D-91E28A9022F2}" type="presOf" srcId="{22FA1252-8AFA-4F6A-959B-7F0B6D343EAE}" destId="{D3F5E34C-2980-483A-A8C3-F423766F866E}" srcOrd="0" destOrd="0" presId="urn:microsoft.com/office/officeart/2005/8/layout/vList2"/>
    <dgm:cxn modelId="{1C7E1B8B-2C5A-403B-9E1B-1F6EC942DBA8}" type="presOf" srcId="{8B3836E3-BCD6-40A8-A5E1-2B3679347004}" destId="{3381DE48-6D4B-4637-8EB4-AAEA30DADA81}" srcOrd="0" destOrd="0" presId="urn:microsoft.com/office/officeart/2005/8/layout/vList2"/>
    <dgm:cxn modelId="{5D06748B-198F-47DF-AFC5-F7EC9B819110}" srcId="{089049BE-71F3-4706-B0BD-A365A09BAEFD}" destId="{CCA8D2F2-71C9-4716-8222-44BB0E61F004}" srcOrd="4" destOrd="0" parTransId="{E7ED1B2C-00B1-4ACA-BF49-16B2ECC1D07F}" sibTransId="{A8376565-D879-44B3-B8AB-A78783B9FC49}"/>
    <dgm:cxn modelId="{0A5E1491-E868-4DF4-AA1C-7002C5412500}" type="presOf" srcId="{089049BE-71F3-4706-B0BD-A365A09BAEFD}" destId="{E7F4627E-D58C-462D-B2F6-CD350D718E0E}" srcOrd="0" destOrd="0" presId="urn:microsoft.com/office/officeart/2005/8/layout/vList2"/>
    <dgm:cxn modelId="{C04CBE91-4E8E-4317-979A-E975E0D1C9B1}" type="presOf" srcId="{C9460697-105E-4E4E-A599-29C7E6D29AEE}" destId="{9816542C-5FCA-4258-9A79-53F591D9323F}" srcOrd="0" destOrd="0" presId="urn:microsoft.com/office/officeart/2005/8/layout/vList2"/>
    <dgm:cxn modelId="{4EAE06AA-32A1-400C-9D31-1E214FDC5FE0}" type="presOf" srcId="{CED636BC-CFB1-4986-8DBA-E9DA61A012C5}" destId="{91771EDD-BEEE-4F68-8B3B-910E5DCCF87B}" srcOrd="0" destOrd="0" presId="urn:microsoft.com/office/officeart/2005/8/layout/vList2"/>
    <dgm:cxn modelId="{5085DEAA-91EB-4690-85A1-90F0A280DD20}" type="presOf" srcId="{1EDE006E-FF7A-4976-93CC-25B099623FD1}" destId="{20F9425A-4A83-47D9-96B6-50CAF13466CD}" srcOrd="0" destOrd="0" presId="urn:microsoft.com/office/officeart/2005/8/layout/vList2"/>
    <dgm:cxn modelId="{511ACEDA-1928-4BC4-9A70-1A5C735132BE}" srcId="{089049BE-71F3-4706-B0BD-A365A09BAEFD}" destId="{C9460697-105E-4E4E-A599-29C7E6D29AEE}" srcOrd="3" destOrd="0" parTransId="{C0F19394-2B93-43DE-B9F3-55C1D649AACB}" sibTransId="{FB3934A5-17EB-475C-8202-96CD0D614495}"/>
    <dgm:cxn modelId="{F0A234EB-63D4-4977-A6AF-CDFF60E000AE}" type="presOf" srcId="{5F00C9A2-3F2F-4B8F-8D94-4B7345783F73}" destId="{CCBDEEA4-F6BF-47FF-A07C-838100B73471}" srcOrd="0" destOrd="0" presId="urn:microsoft.com/office/officeart/2005/8/layout/vList2"/>
    <dgm:cxn modelId="{B13F78F9-8D2A-4775-9F46-81B65D10ADB0}" srcId="{089049BE-71F3-4706-B0BD-A365A09BAEFD}" destId="{1EDE006E-FF7A-4976-93CC-25B099623FD1}" srcOrd="1" destOrd="0" parTransId="{6F4F6416-D77F-42CE-9616-9F66090B0D97}" sibTransId="{A40FD108-4732-4572-9497-D6B4BA1D7DC2}"/>
    <dgm:cxn modelId="{26FE1EFA-EC01-4651-B4C4-1452D5067381}" type="presOf" srcId="{CCA8D2F2-71C9-4716-8222-44BB0E61F004}" destId="{2ED57E45-D6CA-47D9-83FB-FA5627929BFF}" srcOrd="0" destOrd="0" presId="urn:microsoft.com/office/officeart/2005/8/layout/vList2"/>
    <dgm:cxn modelId="{B5B1121C-686E-41F6-A943-97431F1CEFF8}" type="presParOf" srcId="{E7F4627E-D58C-462D-B2F6-CD350D718E0E}" destId="{CCBDEEA4-F6BF-47FF-A07C-838100B73471}" srcOrd="0" destOrd="0" presId="urn:microsoft.com/office/officeart/2005/8/layout/vList2"/>
    <dgm:cxn modelId="{10A41231-8D36-42DF-8BC6-BEDB0C688D78}" type="presParOf" srcId="{E7F4627E-D58C-462D-B2F6-CD350D718E0E}" destId="{2AB67933-9726-4EC0-9016-D08F4AC01FD3}" srcOrd="1" destOrd="0" presId="urn:microsoft.com/office/officeart/2005/8/layout/vList2"/>
    <dgm:cxn modelId="{55E64575-4014-47D2-BCBE-90D02302B817}" type="presParOf" srcId="{E7F4627E-D58C-462D-B2F6-CD350D718E0E}" destId="{20F9425A-4A83-47D9-96B6-50CAF13466CD}" srcOrd="2" destOrd="0" presId="urn:microsoft.com/office/officeart/2005/8/layout/vList2"/>
    <dgm:cxn modelId="{E583B236-BE5A-45C4-8660-4224110E731D}" type="presParOf" srcId="{E7F4627E-D58C-462D-B2F6-CD350D718E0E}" destId="{30B83532-7758-4766-89EE-FFD7858D9A09}" srcOrd="3" destOrd="0" presId="urn:microsoft.com/office/officeart/2005/8/layout/vList2"/>
    <dgm:cxn modelId="{7B771E6F-2EB3-458C-9C12-A1A6A17052F2}" type="presParOf" srcId="{E7F4627E-D58C-462D-B2F6-CD350D718E0E}" destId="{91771EDD-BEEE-4F68-8B3B-910E5DCCF87B}" srcOrd="4" destOrd="0" presId="urn:microsoft.com/office/officeart/2005/8/layout/vList2"/>
    <dgm:cxn modelId="{F2B05845-80A7-4E98-A005-6FA2B3D97BAC}" type="presParOf" srcId="{E7F4627E-D58C-462D-B2F6-CD350D718E0E}" destId="{AD44600F-66CB-417B-AF77-2FE3F1F7FF16}" srcOrd="5" destOrd="0" presId="urn:microsoft.com/office/officeart/2005/8/layout/vList2"/>
    <dgm:cxn modelId="{CFD866BD-125D-410C-989B-C8286DD66FBB}" type="presParOf" srcId="{E7F4627E-D58C-462D-B2F6-CD350D718E0E}" destId="{9816542C-5FCA-4258-9A79-53F591D9323F}" srcOrd="6" destOrd="0" presId="urn:microsoft.com/office/officeart/2005/8/layout/vList2"/>
    <dgm:cxn modelId="{A83EF879-3A74-4891-BFEE-E919A5E80C13}" type="presParOf" srcId="{E7F4627E-D58C-462D-B2F6-CD350D718E0E}" destId="{DDF93DAA-809E-47E0-9552-76D71614376D}" srcOrd="7" destOrd="0" presId="urn:microsoft.com/office/officeart/2005/8/layout/vList2"/>
    <dgm:cxn modelId="{7468D78C-AB06-4C37-ACBB-394F10A96903}" type="presParOf" srcId="{E7F4627E-D58C-462D-B2F6-CD350D718E0E}" destId="{2ED57E45-D6CA-47D9-83FB-FA5627929BFF}" srcOrd="8" destOrd="0" presId="urn:microsoft.com/office/officeart/2005/8/layout/vList2"/>
    <dgm:cxn modelId="{51F3E5B2-8DBA-46BC-83F6-5BEA24B70AF8}" type="presParOf" srcId="{E7F4627E-D58C-462D-B2F6-CD350D718E0E}" destId="{AD9C6641-1295-456C-A11A-1031DE39E627}" srcOrd="9" destOrd="0" presId="urn:microsoft.com/office/officeart/2005/8/layout/vList2"/>
    <dgm:cxn modelId="{9C1C488A-5655-49BD-BE6E-7BD79D8A2BD5}" type="presParOf" srcId="{E7F4627E-D58C-462D-B2F6-CD350D718E0E}" destId="{3381DE48-6D4B-4637-8EB4-AAEA30DADA81}" srcOrd="10" destOrd="0" presId="urn:microsoft.com/office/officeart/2005/8/layout/vList2"/>
    <dgm:cxn modelId="{2862A607-0E11-4D4A-8836-446CC54C8EE3}" type="presParOf" srcId="{E7F4627E-D58C-462D-B2F6-CD350D718E0E}" destId="{9DCA2548-4042-42E9-99DA-907FE73C2974}" srcOrd="11" destOrd="0" presId="urn:microsoft.com/office/officeart/2005/8/layout/vList2"/>
    <dgm:cxn modelId="{59547447-C8ED-4DFF-BF0A-AAC29CC282DF}" type="presParOf" srcId="{E7F4627E-D58C-462D-B2F6-CD350D718E0E}" destId="{D3F5E34C-2980-483A-A8C3-F423766F866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051E66-4669-45DB-819C-BC45AA9A882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</dgm:pt>
    <dgm:pt modelId="{7AB249E2-A3D0-42DF-879D-DE1DFAD5C2EE}">
      <dgm:prSet phldrT="[Text]" phldr="0"/>
      <dgm:spPr/>
      <dgm:t>
        <a:bodyPr/>
        <a:lstStyle/>
        <a:p>
          <a:pPr rtl="0"/>
          <a:r>
            <a:rPr lang="en-US" dirty="0">
              <a:solidFill>
                <a:schemeClr val="tx1">
                  <a:lumMod val="85000"/>
                  <a:lumOff val="15000"/>
                </a:schemeClr>
              </a:solidFill>
              <a:latin typeface="Biome Light"/>
            </a:rPr>
            <a:t>Issue Card </a:t>
          </a:r>
          <a:endParaRPr lang="en-U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E479351-A9E5-493D-8434-C10BAE9CE52A}" type="parTrans" cxnId="{D12E1379-5991-481B-8AB1-71CBD4AB80A7}">
      <dgm:prSet/>
      <dgm:spPr/>
      <dgm:t>
        <a:bodyPr/>
        <a:lstStyle/>
        <a:p>
          <a:endParaRPr lang="en-US"/>
        </a:p>
      </dgm:t>
    </dgm:pt>
    <dgm:pt modelId="{72EBBC53-B800-4CAF-B12E-7BDC88376FEB}" type="sibTrans" cxnId="{D12E1379-5991-481B-8AB1-71CBD4AB80A7}">
      <dgm:prSet/>
      <dgm:spPr/>
      <dgm:t>
        <a:bodyPr/>
        <a:lstStyle/>
        <a:p>
          <a:endParaRPr lang="en-US"/>
        </a:p>
      </dgm:t>
    </dgm:pt>
    <dgm:pt modelId="{D59F5D1E-6091-41DE-A137-89276FFA35E1}">
      <dgm:prSet phldr="0"/>
      <dgm:spPr/>
      <dgm:t>
        <a:bodyPr/>
        <a:lstStyle/>
        <a:p>
          <a:pPr rtl="0"/>
          <a:r>
            <a:rPr lang="en-US" dirty="0">
              <a:latin typeface="Biome Light"/>
            </a:rPr>
            <a:t>Agreement Forms</a:t>
          </a:r>
        </a:p>
      </dgm:t>
    </dgm:pt>
    <dgm:pt modelId="{9D7F39CC-06AB-4FE8-8560-F9F5CCE18750}" type="parTrans" cxnId="{A016350E-9276-46F6-93D7-A03C5ED8FE61}">
      <dgm:prSet/>
      <dgm:spPr/>
    </dgm:pt>
    <dgm:pt modelId="{C0518CC2-82A7-47AC-8DDD-5DE586E0F06D}" type="sibTrans" cxnId="{A016350E-9276-46F6-93D7-A03C5ED8FE61}">
      <dgm:prSet/>
      <dgm:spPr/>
    </dgm:pt>
    <dgm:pt modelId="{520A4497-28C6-4AAF-9302-FA1D95943103}">
      <dgm:prSet phldr="0"/>
      <dgm:spPr/>
      <dgm:t>
        <a:bodyPr/>
        <a:lstStyle/>
        <a:p>
          <a:r>
            <a:rPr lang="en-US" dirty="0">
              <a:latin typeface="Biome Light"/>
            </a:rPr>
            <a:t>Sign In/Out</a:t>
          </a:r>
          <a:endParaRPr lang="en-US" dirty="0"/>
        </a:p>
      </dgm:t>
    </dgm:pt>
    <dgm:pt modelId="{8D248B1F-E8A5-4632-93F5-E831BC079C10}" type="parTrans" cxnId="{B8406556-69F1-47AB-8A2B-A6C23D99E0DB}">
      <dgm:prSet/>
      <dgm:spPr/>
    </dgm:pt>
    <dgm:pt modelId="{F59FE246-48EC-4D1D-AD85-E63F50AEA363}" type="sibTrans" cxnId="{B8406556-69F1-47AB-8A2B-A6C23D99E0DB}">
      <dgm:prSet/>
      <dgm:spPr/>
    </dgm:pt>
    <dgm:pt modelId="{6C58474B-3022-4C4C-963C-438779CE61EC}">
      <dgm:prSet phldr="0"/>
      <dgm:spPr/>
      <dgm:t>
        <a:bodyPr/>
        <a:lstStyle/>
        <a:p>
          <a:pPr rtl="0"/>
          <a:r>
            <a:rPr lang="en-US" dirty="0">
              <a:solidFill>
                <a:schemeClr val="tx1">
                  <a:lumMod val="85000"/>
                  <a:lumOff val="15000"/>
                </a:schemeClr>
              </a:solidFill>
              <a:latin typeface="Biome Light"/>
            </a:rPr>
            <a:t>Documentation</a:t>
          </a:r>
        </a:p>
      </dgm:t>
    </dgm:pt>
    <dgm:pt modelId="{6FB57BA2-7F64-4278-BB56-17BDB3984BC3}" type="parTrans" cxnId="{BF07F16F-D474-45EF-BDDA-46BC9F4FC490}">
      <dgm:prSet/>
      <dgm:spPr/>
    </dgm:pt>
    <dgm:pt modelId="{E2E2690C-1CCF-436D-9BB0-CE2CA99FBB7E}" type="sibTrans" cxnId="{BF07F16F-D474-45EF-BDDA-46BC9F4FC490}">
      <dgm:prSet/>
      <dgm:spPr/>
    </dgm:pt>
    <dgm:pt modelId="{BD0E7D7F-0D99-478F-AA5F-28201D0CAD7A}">
      <dgm:prSet phldr="0"/>
      <dgm:spPr/>
      <dgm:t>
        <a:bodyPr/>
        <a:lstStyle/>
        <a:p>
          <a:pPr rtl="0"/>
          <a:r>
            <a:rPr lang="en-US" dirty="0">
              <a:latin typeface="Biome Light"/>
            </a:rPr>
            <a:t>Approvals</a:t>
          </a:r>
        </a:p>
      </dgm:t>
    </dgm:pt>
    <dgm:pt modelId="{C9628172-51A7-4FDB-9C13-8C781C127514}" type="parTrans" cxnId="{F9D91FBF-B426-4B9B-90C4-FB78EA3635D3}">
      <dgm:prSet/>
      <dgm:spPr/>
    </dgm:pt>
    <dgm:pt modelId="{562924D9-B372-4F2F-9393-DB24B5DBA9BC}" type="sibTrans" cxnId="{F9D91FBF-B426-4B9B-90C4-FB78EA3635D3}">
      <dgm:prSet/>
      <dgm:spPr/>
    </dgm:pt>
    <dgm:pt modelId="{DD6A6E47-5FDD-4BC4-9844-593D944A86A8}">
      <dgm:prSet phldr="0"/>
      <dgm:spPr/>
      <dgm:t>
        <a:bodyPr/>
        <a:lstStyle/>
        <a:p>
          <a:pPr rtl="0"/>
          <a:r>
            <a:rPr lang="en-US" dirty="0">
              <a:latin typeface="Biome Light"/>
            </a:rPr>
            <a:t>Collect Signed Invoice/Documentation</a:t>
          </a:r>
        </a:p>
      </dgm:t>
    </dgm:pt>
    <dgm:pt modelId="{5B120493-213E-4464-A1BD-101522BC9BC6}" type="parTrans" cxnId="{14CE8705-0A87-465E-BA7F-B710D02EC0E3}">
      <dgm:prSet/>
      <dgm:spPr/>
    </dgm:pt>
    <dgm:pt modelId="{0790DC82-3F09-4433-B396-796DB390506F}" type="sibTrans" cxnId="{14CE8705-0A87-465E-BA7F-B710D02EC0E3}">
      <dgm:prSet/>
      <dgm:spPr/>
    </dgm:pt>
    <dgm:pt modelId="{B551C3A1-A243-4486-9163-388A0EE92246}">
      <dgm:prSet phldr="0"/>
      <dgm:spPr/>
      <dgm:t>
        <a:bodyPr/>
        <a:lstStyle/>
        <a:p>
          <a:pPr rtl="0"/>
          <a:r>
            <a:rPr lang="en-US" dirty="0">
              <a:latin typeface="Biome Light"/>
            </a:rPr>
            <a:t>Log invoices on Shared Spreadsheet</a:t>
          </a:r>
        </a:p>
      </dgm:t>
    </dgm:pt>
    <dgm:pt modelId="{30D8587B-D98D-4FB0-813D-FE95888BF372}" type="parTrans" cxnId="{0F4B1292-2CC8-434C-BC45-79D5603FA221}">
      <dgm:prSet/>
      <dgm:spPr/>
    </dgm:pt>
    <dgm:pt modelId="{8ECB7558-9C1E-4607-AC45-FBF8D8DC4CF8}" type="sibTrans" cxnId="{0F4B1292-2CC8-434C-BC45-79D5603FA221}">
      <dgm:prSet/>
      <dgm:spPr/>
    </dgm:pt>
    <dgm:pt modelId="{8B80D08D-7A6C-413B-98CC-E1AF43B33A00}">
      <dgm:prSet phldr="0"/>
      <dgm:spPr/>
      <dgm:t>
        <a:bodyPr/>
        <a:lstStyle/>
        <a:p>
          <a:r>
            <a:rPr lang="en-US" dirty="0">
              <a:solidFill>
                <a:schemeClr val="tx1">
                  <a:lumMod val="85000"/>
                  <a:lumOff val="15000"/>
                </a:schemeClr>
              </a:solidFill>
              <a:latin typeface="Biome Light"/>
            </a:rPr>
            <a:t>NextGen</a:t>
          </a:r>
        </a:p>
      </dgm:t>
    </dgm:pt>
    <dgm:pt modelId="{429E3EE0-0B1C-48B3-9275-EFA7CE5871D1}" type="parTrans" cxnId="{D908838A-D5DF-4FE0-9D08-20E41F5888B3}">
      <dgm:prSet/>
      <dgm:spPr/>
    </dgm:pt>
    <dgm:pt modelId="{90CB8059-DD69-4328-8892-0AAFB5BD8BF9}" type="sibTrans" cxnId="{D908838A-D5DF-4FE0-9D08-20E41F5888B3}">
      <dgm:prSet/>
      <dgm:spPr/>
    </dgm:pt>
    <dgm:pt modelId="{49A9199B-FBE0-4ED8-99AE-FF2FCEC1843E}">
      <dgm:prSet phldr="0"/>
      <dgm:spPr/>
      <dgm:t>
        <a:bodyPr/>
        <a:lstStyle/>
        <a:p>
          <a:r>
            <a:rPr lang="en-US" dirty="0">
              <a:latin typeface="Biome Light"/>
            </a:rPr>
            <a:t>Import Spreadsheet / Enter Invoices</a:t>
          </a:r>
          <a:endParaRPr lang="en-US" dirty="0"/>
        </a:p>
      </dgm:t>
    </dgm:pt>
    <dgm:pt modelId="{7CE6BAAA-765D-465D-9333-7B01CE52F917}" type="parTrans" cxnId="{52BD27F5-0721-4EC7-AD4C-BF5FAA177731}">
      <dgm:prSet/>
      <dgm:spPr/>
    </dgm:pt>
    <dgm:pt modelId="{19021A25-852F-41EA-89EF-060DD214045E}" type="sibTrans" cxnId="{52BD27F5-0721-4EC7-AD4C-BF5FAA177731}">
      <dgm:prSet/>
      <dgm:spPr/>
    </dgm:pt>
    <dgm:pt modelId="{68EF17E6-A01F-480A-A92A-A43F1FDC648F}">
      <dgm:prSet phldr="0"/>
      <dgm:spPr/>
      <dgm:t>
        <a:bodyPr/>
        <a:lstStyle/>
        <a:p>
          <a:pPr rtl="0"/>
          <a:r>
            <a:rPr lang="en-US" dirty="0">
              <a:latin typeface="Biome Light"/>
            </a:rPr>
            <a:t>Print Check</a:t>
          </a:r>
        </a:p>
      </dgm:t>
    </dgm:pt>
    <dgm:pt modelId="{8489D38B-E7EA-48E4-B2E0-62AF22C09C9A}" type="parTrans" cxnId="{D5188EFE-40AE-4468-89E5-30D0111313EF}">
      <dgm:prSet/>
      <dgm:spPr/>
    </dgm:pt>
    <dgm:pt modelId="{D7ABF608-5105-490E-B88F-F91566E872D0}" type="sibTrans" cxnId="{D5188EFE-40AE-4468-89E5-30D0111313EF}">
      <dgm:prSet/>
      <dgm:spPr/>
    </dgm:pt>
    <dgm:pt modelId="{D268696A-EAE1-4311-AA39-5F1558CD548D}">
      <dgm:prSet phldr="0"/>
      <dgm:spPr/>
      <dgm:t>
        <a:bodyPr/>
        <a:lstStyle/>
        <a:p>
          <a:pPr rtl="0"/>
          <a:r>
            <a:rPr lang="en-US" dirty="0">
              <a:latin typeface="Biome Light"/>
            </a:rPr>
            <a:t>Download Statement</a:t>
          </a:r>
        </a:p>
      </dgm:t>
    </dgm:pt>
    <dgm:pt modelId="{5733CC6E-2234-4597-B0A2-39FEF06276B8}" type="parTrans" cxnId="{13485F98-DFC5-48C4-8C0B-3172465F4D5A}">
      <dgm:prSet/>
      <dgm:spPr/>
    </dgm:pt>
    <dgm:pt modelId="{49D7658D-F53F-49F5-A4C8-468E01892E0B}" type="sibTrans" cxnId="{13485F98-DFC5-48C4-8C0B-3172465F4D5A}">
      <dgm:prSet/>
      <dgm:spPr/>
    </dgm:pt>
    <dgm:pt modelId="{F9B21A25-794C-49D6-9EA8-880ECD73E9EA}" type="pres">
      <dgm:prSet presAssocID="{BA051E66-4669-45DB-819C-BC45AA9A8824}" presName="linearFlow" presStyleCnt="0">
        <dgm:presLayoutVars>
          <dgm:dir/>
          <dgm:animLvl val="lvl"/>
          <dgm:resizeHandles val="exact"/>
        </dgm:presLayoutVars>
      </dgm:prSet>
      <dgm:spPr/>
    </dgm:pt>
    <dgm:pt modelId="{6CA6BBD6-68BA-4882-B8F8-57ABCCB7389C}" type="pres">
      <dgm:prSet presAssocID="{7AB249E2-A3D0-42DF-879D-DE1DFAD5C2EE}" presName="composite" presStyleCnt="0"/>
      <dgm:spPr/>
    </dgm:pt>
    <dgm:pt modelId="{8D2F1794-6D02-42AD-8624-3130B4868FC5}" type="pres">
      <dgm:prSet presAssocID="{7AB249E2-A3D0-42DF-879D-DE1DFAD5C2EE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A26AC2F7-39C1-4DDA-9948-1BE78D79F267}" type="pres">
      <dgm:prSet presAssocID="{7AB249E2-A3D0-42DF-879D-DE1DFAD5C2EE}" presName="descendantText" presStyleLbl="alignAcc1" presStyleIdx="0" presStyleCnt="3">
        <dgm:presLayoutVars>
          <dgm:bulletEnabled val="1"/>
        </dgm:presLayoutVars>
      </dgm:prSet>
      <dgm:spPr/>
    </dgm:pt>
    <dgm:pt modelId="{568BBF69-CFE9-44BA-8554-62D4608A61E1}" type="pres">
      <dgm:prSet presAssocID="{72EBBC53-B800-4CAF-B12E-7BDC88376FEB}" presName="sp" presStyleCnt="0"/>
      <dgm:spPr/>
    </dgm:pt>
    <dgm:pt modelId="{C6901181-0A6F-4C80-B607-295363E295DD}" type="pres">
      <dgm:prSet presAssocID="{6C58474B-3022-4C4C-963C-438779CE61EC}" presName="composite" presStyleCnt="0"/>
      <dgm:spPr/>
    </dgm:pt>
    <dgm:pt modelId="{593B3142-7C6B-42A2-8521-0647D8CACC68}" type="pres">
      <dgm:prSet presAssocID="{6C58474B-3022-4C4C-963C-438779CE61E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CECEE11-4AD3-4301-9DA7-04FFB61EF30B}" type="pres">
      <dgm:prSet presAssocID="{6C58474B-3022-4C4C-963C-438779CE61EC}" presName="descendantText" presStyleLbl="alignAcc1" presStyleIdx="1" presStyleCnt="3">
        <dgm:presLayoutVars>
          <dgm:bulletEnabled val="1"/>
        </dgm:presLayoutVars>
      </dgm:prSet>
      <dgm:spPr/>
    </dgm:pt>
    <dgm:pt modelId="{D99F76A0-71C3-436E-B446-43DF94032AB0}" type="pres">
      <dgm:prSet presAssocID="{E2E2690C-1CCF-436D-9BB0-CE2CA99FBB7E}" presName="sp" presStyleCnt="0"/>
      <dgm:spPr/>
    </dgm:pt>
    <dgm:pt modelId="{0AD27197-3D91-4763-939D-E6AC6CE5F02D}" type="pres">
      <dgm:prSet presAssocID="{8B80D08D-7A6C-413B-98CC-E1AF43B33A00}" presName="composite" presStyleCnt="0"/>
      <dgm:spPr/>
    </dgm:pt>
    <dgm:pt modelId="{9DFB4D9B-7BCE-428C-91D6-04062FCD2F41}" type="pres">
      <dgm:prSet presAssocID="{8B80D08D-7A6C-413B-98CC-E1AF43B33A00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692A945-E26F-4A4A-A984-6280173BF279}" type="pres">
      <dgm:prSet presAssocID="{8B80D08D-7A6C-413B-98CC-E1AF43B33A00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4CE8705-0A87-465E-BA7F-B710D02EC0E3}" srcId="{6C58474B-3022-4C4C-963C-438779CE61EC}" destId="{DD6A6E47-5FDD-4BC4-9844-593D944A86A8}" srcOrd="0" destOrd="0" parTransId="{5B120493-213E-4464-A1BD-101522BC9BC6}" sibTransId="{0790DC82-3F09-4433-B396-796DB390506F}"/>
    <dgm:cxn modelId="{BE22920C-8121-43D6-8587-0525F127E84D}" type="presOf" srcId="{8B80D08D-7A6C-413B-98CC-E1AF43B33A00}" destId="{9DFB4D9B-7BCE-428C-91D6-04062FCD2F41}" srcOrd="0" destOrd="0" presId="urn:microsoft.com/office/officeart/2005/8/layout/chevron2"/>
    <dgm:cxn modelId="{A016350E-9276-46F6-93D7-A03C5ED8FE61}" srcId="{7AB249E2-A3D0-42DF-879D-DE1DFAD5C2EE}" destId="{D59F5D1E-6091-41DE-A137-89276FFA35E1}" srcOrd="0" destOrd="0" parTransId="{9D7F39CC-06AB-4FE8-8560-F9F5CCE18750}" sibTransId="{C0518CC2-82A7-47AC-8DDD-5DE586E0F06D}"/>
    <dgm:cxn modelId="{4137C423-D67F-4FAB-845B-06A98E23CDB5}" type="presOf" srcId="{D59F5D1E-6091-41DE-A137-89276FFA35E1}" destId="{A26AC2F7-39C1-4DDA-9948-1BE78D79F267}" srcOrd="0" destOrd="0" presId="urn:microsoft.com/office/officeart/2005/8/layout/chevron2"/>
    <dgm:cxn modelId="{8C8E0230-E3C6-4061-91A3-5BC92BB15424}" type="presOf" srcId="{D268696A-EAE1-4311-AA39-5F1558CD548D}" destId="{E692A945-E26F-4A4A-A984-6280173BF279}" srcOrd="0" destOrd="0" presId="urn:microsoft.com/office/officeart/2005/8/layout/chevron2"/>
    <dgm:cxn modelId="{4B6B283A-6379-4470-9A51-976233D27879}" type="presOf" srcId="{49A9199B-FBE0-4ED8-99AE-FF2FCEC1843E}" destId="{E692A945-E26F-4A4A-A984-6280173BF279}" srcOrd="0" destOrd="1" presId="urn:microsoft.com/office/officeart/2005/8/layout/chevron2"/>
    <dgm:cxn modelId="{12EBFA5E-CB46-4848-A1AF-8BB19AA1C988}" type="presOf" srcId="{7AB249E2-A3D0-42DF-879D-DE1DFAD5C2EE}" destId="{8D2F1794-6D02-42AD-8624-3130B4868FC5}" srcOrd="0" destOrd="0" presId="urn:microsoft.com/office/officeart/2005/8/layout/chevron2"/>
    <dgm:cxn modelId="{D4153964-0607-4E97-A7BF-1E525AC1045F}" type="presOf" srcId="{6C58474B-3022-4C4C-963C-438779CE61EC}" destId="{593B3142-7C6B-42A2-8521-0647D8CACC68}" srcOrd="0" destOrd="0" presId="urn:microsoft.com/office/officeart/2005/8/layout/chevron2"/>
    <dgm:cxn modelId="{BF07F16F-D474-45EF-BDDA-46BC9F4FC490}" srcId="{BA051E66-4669-45DB-819C-BC45AA9A8824}" destId="{6C58474B-3022-4C4C-963C-438779CE61EC}" srcOrd="1" destOrd="0" parTransId="{6FB57BA2-7F64-4278-BB56-17BDB3984BC3}" sibTransId="{E2E2690C-1CCF-436D-9BB0-CE2CA99FBB7E}"/>
    <dgm:cxn modelId="{B8406556-69F1-47AB-8A2B-A6C23D99E0DB}" srcId="{7AB249E2-A3D0-42DF-879D-DE1DFAD5C2EE}" destId="{520A4497-28C6-4AAF-9302-FA1D95943103}" srcOrd="2" destOrd="0" parTransId="{8D248B1F-E8A5-4632-93F5-E831BC079C10}" sibTransId="{F59FE246-48EC-4D1D-AD85-E63F50AEA363}"/>
    <dgm:cxn modelId="{D12E1379-5991-481B-8AB1-71CBD4AB80A7}" srcId="{BA051E66-4669-45DB-819C-BC45AA9A8824}" destId="{7AB249E2-A3D0-42DF-879D-DE1DFAD5C2EE}" srcOrd="0" destOrd="0" parTransId="{AE479351-A9E5-493D-8434-C10BAE9CE52A}" sibTransId="{72EBBC53-B800-4CAF-B12E-7BDC88376FEB}"/>
    <dgm:cxn modelId="{64D1FC86-2EC2-41C2-B57F-89D1D5CC3DF8}" type="presOf" srcId="{BA051E66-4669-45DB-819C-BC45AA9A8824}" destId="{F9B21A25-794C-49D6-9EA8-880ECD73E9EA}" srcOrd="0" destOrd="0" presId="urn:microsoft.com/office/officeart/2005/8/layout/chevron2"/>
    <dgm:cxn modelId="{D908838A-D5DF-4FE0-9D08-20E41F5888B3}" srcId="{BA051E66-4669-45DB-819C-BC45AA9A8824}" destId="{8B80D08D-7A6C-413B-98CC-E1AF43B33A00}" srcOrd="2" destOrd="0" parTransId="{429E3EE0-0B1C-48B3-9275-EFA7CE5871D1}" sibTransId="{90CB8059-DD69-4328-8892-0AAFB5BD8BF9}"/>
    <dgm:cxn modelId="{0F4B1292-2CC8-434C-BC45-79D5603FA221}" srcId="{6C58474B-3022-4C4C-963C-438779CE61EC}" destId="{B551C3A1-A243-4486-9163-388A0EE92246}" srcOrd="1" destOrd="0" parTransId="{30D8587B-D98D-4FB0-813D-FE95888BF372}" sibTransId="{8ECB7558-9C1E-4607-AC45-FBF8D8DC4CF8}"/>
    <dgm:cxn modelId="{1F038A94-9A09-4D8E-9A5F-3A1C1AD36328}" type="presOf" srcId="{520A4497-28C6-4AAF-9302-FA1D95943103}" destId="{A26AC2F7-39C1-4DDA-9948-1BE78D79F267}" srcOrd="0" destOrd="2" presId="urn:microsoft.com/office/officeart/2005/8/layout/chevron2"/>
    <dgm:cxn modelId="{13485F98-DFC5-48C4-8C0B-3172465F4D5A}" srcId="{8B80D08D-7A6C-413B-98CC-E1AF43B33A00}" destId="{D268696A-EAE1-4311-AA39-5F1558CD548D}" srcOrd="0" destOrd="0" parTransId="{5733CC6E-2234-4597-B0A2-39FEF06276B8}" sibTransId="{49D7658D-F53F-49F5-A4C8-468E01892E0B}"/>
    <dgm:cxn modelId="{B41968A3-FF47-4F11-8770-2C9CAA6544F4}" type="presOf" srcId="{68EF17E6-A01F-480A-A92A-A43F1FDC648F}" destId="{E692A945-E26F-4A4A-A984-6280173BF279}" srcOrd="0" destOrd="2" presId="urn:microsoft.com/office/officeart/2005/8/layout/chevron2"/>
    <dgm:cxn modelId="{9DD5B9AD-0680-4A42-8A1A-9C152190E8AA}" type="presOf" srcId="{DD6A6E47-5FDD-4BC4-9844-593D944A86A8}" destId="{7CECEE11-4AD3-4301-9DA7-04FFB61EF30B}" srcOrd="0" destOrd="0" presId="urn:microsoft.com/office/officeart/2005/8/layout/chevron2"/>
    <dgm:cxn modelId="{F9D91FBF-B426-4B9B-90C4-FB78EA3635D3}" srcId="{7AB249E2-A3D0-42DF-879D-DE1DFAD5C2EE}" destId="{BD0E7D7F-0D99-478F-AA5F-28201D0CAD7A}" srcOrd="1" destOrd="0" parTransId="{C9628172-51A7-4FDB-9C13-8C781C127514}" sibTransId="{562924D9-B372-4F2F-9393-DB24B5DBA9BC}"/>
    <dgm:cxn modelId="{A04278D6-3625-4403-930B-A1A4B649BC46}" type="presOf" srcId="{B551C3A1-A243-4486-9163-388A0EE92246}" destId="{7CECEE11-4AD3-4301-9DA7-04FFB61EF30B}" srcOrd="0" destOrd="1" presId="urn:microsoft.com/office/officeart/2005/8/layout/chevron2"/>
    <dgm:cxn modelId="{89B165F3-7721-4D32-86CF-3105C1FF47C8}" type="presOf" srcId="{BD0E7D7F-0D99-478F-AA5F-28201D0CAD7A}" destId="{A26AC2F7-39C1-4DDA-9948-1BE78D79F267}" srcOrd="0" destOrd="1" presId="urn:microsoft.com/office/officeart/2005/8/layout/chevron2"/>
    <dgm:cxn modelId="{52BD27F5-0721-4EC7-AD4C-BF5FAA177731}" srcId="{8B80D08D-7A6C-413B-98CC-E1AF43B33A00}" destId="{49A9199B-FBE0-4ED8-99AE-FF2FCEC1843E}" srcOrd="1" destOrd="0" parTransId="{7CE6BAAA-765D-465D-9333-7B01CE52F917}" sibTransId="{19021A25-852F-41EA-89EF-060DD214045E}"/>
    <dgm:cxn modelId="{D5188EFE-40AE-4468-89E5-30D0111313EF}" srcId="{8B80D08D-7A6C-413B-98CC-E1AF43B33A00}" destId="{68EF17E6-A01F-480A-A92A-A43F1FDC648F}" srcOrd="2" destOrd="0" parTransId="{8489D38B-E7EA-48E4-B2E0-62AF22C09C9A}" sibTransId="{D7ABF608-5105-490E-B88F-F91566E872D0}"/>
    <dgm:cxn modelId="{CFD9FC79-D8BB-4744-9922-7E2E49F09715}" type="presParOf" srcId="{F9B21A25-794C-49D6-9EA8-880ECD73E9EA}" destId="{6CA6BBD6-68BA-4882-B8F8-57ABCCB7389C}" srcOrd="0" destOrd="0" presId="urn:microsoft.com/office/officeart/2005/8/layout/chevron2"/>
    <dgm:cxn modelId="{05F35048-5BA6-46AD-8C44-128FAB7586CD}" type="presParOf" srcId="{6CA6BBD6-68BA-4882-B8F8-57ABCCB7389C}" destId="{8D2F1794-6D02-42AD-8624-3130B4868FC5}" srcOrd="0" destOrd="0" presId="urn:microsoft.com/office/officeart/2005/8/layout/chevron2"/>
    <dgm:cxn modelId="{823F747B-C314-4390-8F3A-818118430762}" type="presParOf" srcId="{6CA6BBD6-68BA-4882-B8F8-57ABCCB7389C}" destId="{A26AC2F7-39C1-4DDA-9948-1BE78D79F267}" srcOrd="1" destOrd="0" presId="urn:microsoft.com/office/officeart/2005/8/layout/chevron2"/>
    <dgm:cxn modelId="{BCA590E1-CB5A-4973-B1B4-E019CB306117}" type="presParOf" srcId="{F9B21A25-794C-49D6-9EA8-880ECD73E9EA}" destId="{568BBF69-CFE9-44BA-8554-62D4608A61E1}" srcOrd="1" destOrd="0" presId="urn:microsoft.com/office/officeart/2005/8/layout/chevron2"/>
    <dgm:cxn modelId="{ADB3B636-DAE9-474F-BB61-208F0779A6B6}" type="presParOf" srcId="{F9B21A25-794C-49D6-9EA8-880ECD73E9EA}" destId="{C6901181-0A6F-4C80-B607-295363E295DD}" srcOrd="2" destOrd="0" presId="urn:microsoft.com/office/officeart/2005/8/layout/chevron2"/>
    <dgm:cxn modelId="{1F582EDD-B8B7-438B-AF50-2461E0D26670}" type="presParOf" srcId="{C6901181-0A6F-4C80-B607-295363E295DD}" destId="{593B3142-7C6B-42A2-8521-0647D8CACC68}" srcOrd="0" destOrd="0" presId="urn:microsoft.com/office/officeart/2005/8/layout/chevron2"/>
    <dgm:cxn modelId="{7DFAE69C-30E4-459F-85CE-854FEFB0B1CC}" type="presParOf" srcId="{C6901181-0A6F-4C80-B607-295363E295DD}" destId="{7CECEE11-4AD3-4301-9DA7-04FFB61EF30B}" srcOrd="1" destOrd="0" presId="urn:microsoft.com/office/officeart/2005/8/layout/chevron2"/>
    <dgm:cxn modelId="{EAB013DB-CD96-4A7E-9BCC-36E164362ACF}" type="presParOf" srcId="{F9B21A25-794C-49D6-9EA8-880ECD73E9EA}" destId="{D99F76A0-71C3-436E-B446-43DF94032AB0}" srcOrd="3" destOrd="0" presId="urn:microsoft.com/office/officeart/2005/8/layout/chevron2"/>
    <dgm:cxn modelId="{847EB490-9D9D-432C-BFA6-205CFED99DBF}" type="presParOf" srcId="{F9B21A25-794C-49D6-9EA8-880ECD73E9EA}" destId="{0AD27197-3D91-4763-939D-E6AC6CE5F02D}" srcOrd="4" destOrd="0" presId="urn:microsoft.com/office/officeart/2005/8/layout/chevron2"/>
    <dgm:cxn modelId="{39B35DD0-9461-4197-9B9F-3FDB8C17BEF5}" type="presParOf" srcId="{0AD27197-3D91-4763-939D-E6AC6CE5F02D}" destId="{9DFB4D9B-7BCE-428C-91D6-04062FCD2F41}" srcOrd="0" destOrd="0" presId="urn:microsoft.com/office/officeart/2005/8/layout/chevron2"/>
    <dgm:cxn modelId="{C822B413-05EF-488A-827A-E830625FCEBE}" type="presParOf" srcId="{0AD27197-3D91-4763-939D-E6AC6CE5F02D}" destId="{E692A945-E26F-4A4A-A984-6280173BF27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FD222-C606-4025-84C7-33C7B4229AD8}">
      <dsp:nvSpPr>
        <dsp:cNvPr id="0" name=""/>
        <dsp:cNvSpPr/>
      </dsp:nvSpPr>
      <dsp:spPr>
        <a:xfrm>
          <a:off x="0" y="4366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54837-7132-4867-BAE0-60EEB3F4DCF8}">
      <dsp:nvSpPr>
        <dsp:cNvPr id="0" name=""/>
        <dsp:cNvSpPr/>
      </dsp:nvSpPr>
      <dsp:spPr>
        <a:xfrm>
          <a:off x="281355" y="213639"/>
          <a:ext cx="511556" cy="5115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B041D-55F2-4388-BE29-D27635898C14}">
      <dsp:nvSpPr>
        <dsp:cNvPr id="0" name=""/>
        <dsp:cNvSpPr/>
      </dsp:nvSpPr>
      <dsp:spPr>
        <a:xfrm>
          <a:off x="1074268" y="4366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01 Introduction</a:t>
          </a:r>
        </a:p>
      </dsp:txBody>
      <dsp:txXfrm>
        <a:off x="1074268" y="4366"/>
        <a:ext cx="5170996" cy="930102"/>
      </dsp:txXfrm>
    </dsp:sp>
    <dsp:sp modelId="{5D099F87-FC78-4323-BBCD-9CB68DA07B46}">
      <dsp:nvSpPr>
        <dsp:cNvPr id="0" name=""/>
        <dsp:cNvSpPr/>
      </dsp:nvSpPr>
      <dsp:spPr>
        <a:xfrm>
          <a:off x="0" y="1166994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38FE7-2A2F-4662-ADED-7FC50AE2F3E3}">
      <dsp:nvSpPr>
        <dsp:cNvPr id="0" name=""/>
        <dsp:cNvSpPr/>
      </dsp:nvSpPr>
      <dsp:spPr>
        <a:xfrm>
          <a:off x="281355" y="1376267"/>
          <a:ext cx="511556" cy="5115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33B04-C48C-4FB9-8002-35C78C270625}">
      <dsp:nvSpPr>
        <dsp:cNvPr id="0" name=""/>
        <dsp:cNvSpPr/>
      </dsp:nvSpPr>
      <dsp:spPr>
        <a:xfrm>
          <a:off x="1074268" y="1166994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02 Checks</a:t>
          </a:r>
        </a:p>
      </dsp:txBody>
      <dsp:txXfrm>
        <a:off x="1074268" y="1166994"/>
        <a:ext cx="5170996" cy="930102"/>
      </dsp:txXfrm>
    </dsp:sp>
    <dsp:sp modelId="{E0E5C58E-9BD5-4FC5-A6BC-E85D2060F24C}">
      <dsp:nvSpPr>
        <dsp:cNvPr id="0" name=""/>
        <dsp:cNvSpPr/>
      </dsp:nvSpPr>
      <dsp:spPr>
        <a:xfrm>
          <a:off x="0" y="2211443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5242F-3AAB-48B5-86B1-0B7F70058BB2}">
      <dsp:nvSpPr>
        <dsp:cNvPr id="0" name=""/>
        <dsp:cNvSpPr/>
      </dsp:nvSpPr>
      <dsp:spPr>
        <a:xfrm>
          <a:off x="281355" y="2538895"/>
          <a:ext cx="511556" cy="5115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371FF4-FD54-4087-84F6-709FF03F6FEC}">
      <dsp:nvSpPr>
        <dsp:cNvPr id="0" name=""/>
        <dsp:cNvSpPr/>
      </dsp:nvSpPr>
      <dsp:spPr>
        <a:xfrm>
          <a:off x="1074268" y="2329622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Biome Light"/>
            </a:rPr>
            <a:t>03</a:t>
          </a:r>
          <a:r>
            <a:rPr lang="en-US" sz="1900" kern="1200" dirty="0"/>
            <a:t> P-Cards</a:t>
          </a:r>
        </a:p>
      </dsp:txBody>
      <dsp:txXfrm>
        <a:off x="1074268" y="2329622"/>
        <a:ext cx="5170996" cy="930102"/>
      </dsp:txXfrm>
    </dsp:sp>
    <dsp:sp modelId="{E614964E-385A-4802-8B12-07DFF0BF095F}">
      <dsp:nvSpPr>
        <dsp:cNvPr id="0" name=""/>
        <dsp:cNvSpPr/>
      </dsp:nvSpPr>
      <dsp:spPr>
        <a:xfrm>
          <a:off x="0" y="3492250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02B33-B9F1-4A6C-9D46-2B13B7DEE9A8}">
      <dsp:nvSpPr>
        <dsp:cNvPr id="0" name=""/>
        <dsp:cNvSpPr/>
      </dsp:nvSpPr>
      <dsp:spPr>
        <a:xfrm>
          <a:off x="281355" y="3701523"/>
          <a:ext cx="511556" cy="511556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29DA8-8ADF-4F2A-84CB-1894EFC83369}">
      <dsp:nvSpPr>
        <dsp:cNvPr id="0" name=""/>
        <dsp:cNvSpPr/>
      </dsp:nvSpPr>
      <dsp:spPr>
        <a:xfrm>
          <a:off x="1074268" y="3492250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Biome Light"/>
            </a:rPr>
            <a:t>04 Summary</a:t>
          </a:r>
        </a:p>
      </dsp:txBody>
      <dsp:txXfrm>
        <a:off x="1074268" y="3492250"/>
        <a:ext cx="5170996" cy="930102"/>
      </dsp:txXfrm>
    </dsp:sp>
    <dsp:sp modelId="{6347A5ED-F3D6-4750-948F-61FB533B3741}">
      <dsp:nvSpPr>
        <dsp:cNvPr id="0" name=""/>
        <dsp:cNvSpPr/>
      </dsp:nvSpPr>
      <dsp:spPr>
        <a:xfrm>
          <a:off x="0" y="4654878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1ED306-D6C3-4AC2-B45A-242B7228800A}">
      <dsp:nvSpPr>
        <dsp:cNvPr id="0" name=""/>
        <dsp:cNvSpPr/>
      </dsp:nvSpPr>
      <dsp:spPr>
        <a:xfrm>
          <a:off x="281355" y="4864151"/>
          <a:ext cx="511556" cy="511556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0106F-0007-4946-8DBB-A87C99167448}">
      <dsp:nvSpPr>
        <dsp:cNvPr id="0" name=""/>
        <dsp:cNvSpPr/>
      </dsp:nvSpPr>
      <dsp:spPr>
        <a:xfrm>
          <a:off x="1074268" y="4654878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Biome Light"/>
            </a:rPr>
            <a:t>05 Closing</a:t>
          </a:r>
        </a:p>
      </dsp:txBody>
      <dsp:txXfrm>
        <a:off x="1074268" y="4654878"/>
        <a:ext cx="5170996" cy="930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0959E-5E18-40B9-A26A-3AC79810FCB5}">
      <dsp:nvSpPr>
        <dsp:cNvPr id="0" name=""/>
        <dsp:cNvSpPr/>
      </dsp:nvSpPr>
      <dsp:spPr>
        <a:xfrm>
          <a:off x="0" y="1182282"/>
          <a:ext cx="2032000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Products</a:t>
          </a:r>
        </a:p>
      </dsp:txBody>
      <dsp:txXfrm>
        <a:off x="0" y="1182282"/>
        <a:ext cx="2032000" cy="455400"/>
      </dsp:txXfrm>
    </dsp:sp>
    <dsp:sp modelId="{CD6CCC50-B54A-4A73-B35A-451D12717EAA}">
      <dsp:nvSpPr>
        <dsp:cNvPr id="0" name=""/>
        <dsp:cNvSpPr/>
      </dsp:nvSpPr>
      <dsp:spPr>
        <a:xfrm>
          <a:off x="2031999" y="1153819"/>
          <a:ext cx="406400" cy="51232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63D966-9082-4CA0-8AFC-9916E57E413A}">
      <dsp:nvSpPr>
        <dsp:cNvPr id="0" name=""/>
        <dsp:cNvSpPr/>
      </dsp:nvSpPr>
      <dsp:spPr>
        <a:xfrm>
          <a:off x="2600959" y="1153819"/>
          <a:ext cx="5527040" cy="512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accent5">
                  <a:lumMod val="49000"/>
                </a:schemeClr>
              </a:solidFill>
            </a:rPr>
            <a:t>Requisition – Purchase Order</a:t>
          </a:r>
        </a:p>
      </dsp:txBody>
      <dsp:txXfrm>
        <a:off x="2600959" y="1153819"/>
        <a:ext cx="5527040" cy="512325"/>
      </dsp:txXfrm>
    </dsp:sp>
    <dsp:sp modelId="{CB3298B6-814B-4DEA-97B4-CCBE901E5B7A}">
      <dsp:nvSpPr>
        <dsp:cNvPr id="0" name=""/>
        <dsp:cNvSpPr/>
      </dsp:nvSpPr>
      <dsp:spPr>
        <a:xfrm>
          <a:off x="0" y="1748944"/>
          <a:ext cx="2030015" cy="782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Field Trip Admissions</a:t>
          </a:r>
        </a:p>
      </dsp:txBody>
      <dsp:txXfrm>
        <a:off x="0" y="1748944"/>
        <a:ext cx="2030015" cy="782718"/>
      </dsp:txXfrm>
    </dsp:sp>
    <dsp:sp modelId="{0FFF8877-4850-4AE4-8D11-564F458407DB}">
      <dsp:nvSpPr>
        <dsp:cNvPr id="0" name=""/>
        <dsp:cNvSpPr/>
      </dsp:nvSpPr>
      <dsp:spPr>
        <a:xfrm>
          <a:off x="2030015" y="1748944"/>
          <a:ext cx="406003" cy="782718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577B65-7E49-4F0A-A42A-F6F440AA08B3}">
      <dsp:nvSpPr>
        <dsp:cNvPr id="0" name=""/>
        <dsp:cNvSpPr/>
      </dsp:nvSpPr>
      <dsp:spPr>
        <a:xfrm>
          <a:off x="2598419" y="1748944"/>
          <a:ext cx="5521642" cy="782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accent5">
                  <a:lumMod val="49000"/>
                </a:schemeClr>
              </a:solidFill>
            </a:rPr>
            <a:t>Travel Tracker Approval</a:t>
          </a:r>
        </a:p>
      </dsp:txBody>
      <dsp:txXfrm>
        <a:off x="2598419" y="1748944"/>
        <a:ext cx="5521642" cy="782718"/>
      </dsp:txXfrm>
    </dsp:sp>
    <dsp:sp modelId="{44CAC747-ADD4-45D0-B741-C64E8833B498}">
      <dsp:nvSpPr>
        <dsp:cNvPr id="0" name=""/>
        <dsp:cNvSpPr/>
      </dsp:nvSpPr>
      <dsp:spPr>
        <a:xfrm>
          <a:off x="0" y="2642925"/>
          <a:ext cx="2032000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Refunds</a:t>
          </a:r>
        </a:p>
      </dsp:txBody>
      <dsp:txXfrm>
        <a:off x="0" y="2642925"/>
        <a:ext cx="2032000" cy="455400"/>
      </dsp:txXfrm>
    </dsp:sp>
    <dsp:sp modelId="{55FB3724-7C54-4565-A1CF-89835B347A15}">
      <dsp:nvSpPr>
        <dsp:cNvPr id="0" name=""/>
        <dsp:cNvSpPr/>
      </dsp:nvSpPr>
      <dsp:spPr>
        <a:xfrm>
          <a:off x="2031999" y="2614463"/>
          <a:ext cx="406400" cy="51232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14679-D08B-4317-86A0-7AAD53483945}">
      <dsp:nvSpPr>
        <dsp:cNvPr id="0" name=""/>
        <dsp:cNvSpPr/>
      </dsp:nvSpPr>
      <dsp:spPr>
        <a:xfrm>
          <a:off x="2600959" y="2614463"/>
          <a:ext cx="5527040" cy="512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accent5">
                  <a:lumMod val="49000"/>
                </a:schemeClr>
              </a:solidFill>
            </a:rPr>
            <a:t>Approved Refund Form</a:t>
          </a:r>
        </a:p>
      </dsp:txBody>
      <dsp:txXfrm>
        <a:off x="2600959" y="2614463"/>
        <a:ext cx="5527040" cy="512325"/>
      </dsp:txXfrm>
    </dsp:sp>
    <dsp:sp modelId="{C1A8185B-3162-436A-A1DD-12B0F46F3C26}">
      <dsp:nvSpPr>
        <dsp:cNvPr id="0" name=""/>
        <dsp:cNvSpPr/>
      </dsp:nvSpPr>
      <dsp:spPr>
        <a:xfrm>
          <a:off x="0" y="3238050"/>
          <a:ext cx="2032000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Biome Light"/>
            </a:rPr>
            <a:t>Travel</a:t>
          </a:r>
        </a:p>
      </dsp:txBody>
      <dsp:txXfrm>
        <a:off x="0" y="3238050"/>
        <a:ext cx="2032000" cy="455400"/>
      </dsp:txXfrm>
    </dsp:sp>
    <dsp:sp modelId="{A14DF981-1B71-4A67-B49E-A0FB1368E0B8}">
      <dsp:nvSpPr>
        <dsp:cNvPr id="0" name=""/>
        <dsp:cNvSpPr/>
      </dsp:nvSpPr>
      <dsp:spPr>
        <a:xfrm>
          <a:off x="2031999" y="3209588"/>
          <a:ext cx="406400" cy="51232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2769F4-46E8-41A1-9722-AAF7958BC798}">
      <dsp:nvSpPr>
        <dsp:cNvPr id="0" name=""/>
        <dsp:cNvSpPr/>
      </dsp:nvSpPr>
      <dsp:spPr>
        <a:xfrm>
          <a:off x="2600959" y="3209588"/>
          <a:ext cx="5527040" cy="512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accent5">
                  <a:lumMod val="49000"/>
                </a:schemeClr>
              </a:solidFill>
              <a:latin typeface="Biome Light"/>
            </a:rPr>
            <a:t>Leave Request Form</a:t>
          </a:r>
        </a:p>
      </dsp:txBody>
      <dsp:txXfrm>
        <a:off x="2600959" y="3209588"/>
        <a:ext cx="5527040" cy="512325"/>
      </dsp:txXfrm>
    </dsp:sp>
    <dsp:sp modelId="{789D80CA-3C14-4952-A2F8-8E0FAC12F302}">
      <dsp:nvSpPr>
        <dsp:cNvPr id="0" name=""/>
        <dsp:cNvSpPr/>
      </dsp:nvSpPr>
      <dsp:spPr>
        <a:xfrm>
          <a:off x="0" y="3833175"/>
          <a:ext cx="2032000" cy="45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58420" rIns="163576" bIns="5842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Biome Light"/>
            </a:rPr>
            <a:t>Services</a:t>
          </a:r>
        </a:p>
      </dsp:txBody>
      <dsp:txXfrm>
        <a:off x="0" y="3833175"/>
        <a:ext cx="2032000" cy="455400"/>
      </dsp:txXfrm>
    </dsp:sp>
    <dsp:sp modelId="{90B2ECE0-1B1E-4DF8-A8FE-4D76B95F09E7}">
      <dsp:nvSpPr>
        <dsp:cNvPr id="0" name=""/>
        <dsp:cNvSpPr/>
      </dsp:nvSpPr>
      <dsp:spPr>
        <a:xfrm>
          <a:off x="2031999" y="3804713"/>
          <a:ext cx="406400" cy="51232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EB878F-E6E2-4CC4-B05D-8C792E52D47F}">
      <dsp:nvSpPr>
        <dsp:cNvPr id="0" name=""/>
        <dsp:cNvSpPr/>
      </dsp:nvSpPr>
      <dsp:spPr>
        <a:xfrm>
          <a:off x="2600959" y="3804713"/>
          <a:ext cx="5527040" cy="512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solidFill>
                <a:schemeClr val="accent5">
                  <a:lumMod val="49000"/>
                </a:schemeClr>
              </a:solidFill>
              <a:latin typeface="Biome Light"/>
            </a:rPr>
            <a:t>Contract </a:t>
          </a:r>
        </a:p>
      </dsp:txBody>
      <dsp:txXfrm>
        <a:off x="2600959" y="3804713"/>
        <a:ext cx="5527040" cy="5123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A63DC-42D0-4B61-8AF6-E9EDCF84057A}">
      <dsp:nvSpPr>
        <dsp:cNvPr id="0" name=""/>
        <dsp:cNvSpPr/>
      </dsp:nvSpPr>
      <dsp:spPr>
        <a:xfrm rot="16200000">
          <a:off x="-597095" y="600753"/>
          <a:ext cx="4943105" cy="3741598"/>
        </a:xfrm>
        <a:prstGeom prst="flowChartManualOperation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S</a:t>
          </a:r>
          <a:r>
            <a:rPr lang="en-US" sz="2000" b="0" i="0" kern="1200" baseline="0" dirty="0"/>
            <a:t>chool Name</a:t>
          </a:r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0" i="0" kern="1200" baseline="0" dirty="0"/>
            <a:t>Vendor Name &amp; Address </a:t>
          </a:r>
          <a:br>
            <a:rPr lang="en-US" sz="2000" b="0" i="0" kern="1200" baseline="0" dirty="0"/>
          </a:br>
          <a:r>
            <a:rPr lang="en-US" sz="2000" b="0" i="0" kern="1200" baseline="0" dirty="0"/>
            <a:t>Date </a:t>
          </a:r>
          <a:br>
            <a:rPr lang="en-US" sz="2000" kern="1200" dirty="0"/>
          </a:br>
          <a:r>
            <a:rPr lang="en-US" sz="2000" kern="1200" dirty="0"/>
            <a:t>Detailed Item Description </a:t>
          </a:r>
          <a:br>
            <a:rPr lang="en-US" sz="2000" kern="1200" dirty="0"/>
          </a:br>
          <a:r>
            <a:rPr lang="en-US" sz="2000" kern="1200" dirty="0"/>
            <a:t>Quantity </a:t>
          </a:r>
          <a:br>
            <a:rPr lang="en-US" sz="2000" kern="1200" dirty="0"/>
          </a:br>
          <a:r>
            <a:rPr lang="en-US" sz="2000" b="0" i="0" kern="1200" baseline="0" dirty="0"/>
            <a:t>Unit cost </a:t>
          </a:r>
          <a:br>
            <a:rPr lang="en-US" sz="2000" b="0" i="0" kern="1200" baseline="0" dirty="0"/>
          </a:br>
          <a:r>
            <a:rPr lang="en-US" sz="2000" b="0" i="0" kern="1200" baseline="0" dirty="0"/>
            <a:t>Total </a:t>
          </a:r>
          <a:br>
            <a:rPr lang="en-US" sz="2000" b="0" i="0" kern="1200" baseline="0" dirty="0"/>
          </a:br>
          <a:r>
            <a:rPr lang="en-US" sz="2000" b="0" i="0" kern="1200" baseline="0" dirty="0"/>
            <a:t>Activity Name/Number</a:t>
          </a:r>
          <a:br>
            <a:rPr lang="en-US" sz="2000" b="0" i="0" kern="1200" baseline="0" dirty="0"/>
          </a:br>
          <a:r>
            <a:rPr lang="en-US" sz="2000" b="0" i="0" kern="1200" baseline="0" dirty="0"/>
            <a:t>Teacher name/signature</a:t>
          </a:r>
          <a:endParaRPr lang="en-US" sz="2000" b="0" i="0" kern="1200" baseline="0" dirty="0">
            <a:latin typeface="Biome Light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0" i="0" kern="1200" baseline="0" dirty="0">
              <a:latin typeface="Biome Light"/>
            </a:rPr>
            <a:t> </a:t>
          </a:r>
          <a:endParaRPr lang="en-US" sz="2000" kern="1200" dirty="0"/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0" i="0" kern="1200" baseline="0" dirty="0">
              <a:latin typeface="Biome Light"/>
            </a:rPr>
            <a:t>* Quote-Beneficial</a:t>
          </a:r>
          <a:br>
            <a:rPr lang="en-US" sz="2000" b="0" i="0" kern="1200" baseline="0" dirty="0"/>
          </a:br>
          <a:endParaRPr lang="en-US" sz="2000" kern="1200" dirty="0"/>
        </a:p>
      </dsp:txBody>
      <dsp:txXfrm rot="5400000">
        <a:off x="3659" y="988620"/>
        <a:ext cx="3741598" cy="29658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7B330-8FB8-4F68-909A-39FC1A2A5EF3}">
      <dsp:nvSpPr>
        <dsp:cNvPr id="0" name=""/>
        <dsp:cNvSpPr/>
      </dsp:nvSpPr>
      <dsp:spPr>
        <a:xfrm rot="16200000">
          <a:off x="-596007" y="596007"/>
          <a:ext cx="4993210" cy="3801196"/>
        </a:xfrm>
        <a:prstGeom prst="flowChartManualOperation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New Vendor: W-9 Required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Verify Available Balance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Verify Allowable w/Funding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Assign GL Code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Create in NextGen</a:t>
          </a:r>
        </a:p>
      </dsp:txBody>
      <dsp:txXfrm rot="5400000">
        <a:off x="0" y="998642"/>
        <a:ext cx="3801196" cy="29959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D20C1-36EC-4D24-98B7-2E3071472780}">
      <dsp:nvSpPr>
        <dsp:cNvPr id="0" name=""/>
        <dsp:cNvSpPr/>
      </dsp:nvSpPr>
      <dsp:spPr>
        <a:xfrm rot="16200000">
          <a:off x="-675074" y="676760"/>
          <a:ext cx="4803821" cy="3450300"/>
        </a:xfrm>
        <a:prstGeom prst="flowChartManualOperation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Vendor Name/Address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School Name/Address Purchase Order Number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Invoice Date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Invoice Number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Detailed Item Description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Quantity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Unit Cost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Total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Signature of Originator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 </a:t>
          </a:r>
        </a:p>
      </dsp:txBody>
      <dsp:txXfrm rot="5400000">
        <a:off x="1687" y="960763"/>
        <a:ext cx="3450300" cy="28822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E0421-4514-4DD3-AA05-1070E387F67F}">
      <dsp:nvSpPr>
        <dsp:cNvPr id="0" name=""/>
        <dsp:cNvSpPr/>
      </dsp:nvSpPr>
      <dsp:spPr>
        <a:xfrm>
          <a:off x="379131" y="905380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1DBAB-3A09-4CC2-A065-EEC8E826E93F}">
      <dsp:nvSpPr>
        <dsp:cNvPr id="0" name=""/>
        <dsp:cNvSpPr/>
      </dsp:nvSpPr>
      <dsp:spPr>
        <a:xfrm>
          <a:off x="616776" y="112457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D4AD0-ABE8-4436-AB45-F2C93832CD0E}">
      <dsp:nvSpPr>
        <dsp:cNvPr id="0" name=""/>
        <dsp:cNvSpPr/>
      </dsp:nvSpPr>
      <dsp:spPr>
        <a:xfrm>
          <a:off x="31776" y="233057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Approved travel tracker Form</a:t>
          </a:r>
        </a:p>
      </dsp:txBody>
      <dsp:txXfrm>
        <a:off x="31776" y="2330579"/>
        <a:ext cx="1800000" cy="720000"/>
      </dsp:txXfrm>
    </dsp:sp>
    <dsp:sp modelId="{FF063D11-ACB9-469A-8006-72DB9EA46CC7}">
      <dsp:nvSpPr>
        <dsp:cNvPr id="0" name=""/>
        <dsp:cNvSpPr/>
      </dsp:nvSpPr>
      <dsp:spPr>
        <a:xfrm>
          <a:off x="2497777" y="89057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A2FBA6-EC1E-42E0-BFBF-FF7F8CB69F97}">
      <dsp:nvSpPr>
        <dsp:cNvPr id="0" name=""/>
        <dsp:cNvSpPr/>
      </dsp:nvSpPr>
      <dsp:spPr>
        <a:xfrm>
          <a:off x="2731777" y="1124579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B72826-8A38-4780-B9D8-AA2A005FBF7A}">
      <dsp:nvSpPr>
        <dsp:cNvPr id="0" name=""/>
        <dsp:cNvSpPr/>
      </dsp:nvSpPr>
      <dsp:spPr>
        <a:xfrm>
          <a:off x="2146777" y="233057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Venue Quote</a:t>
          </a:r>
        </a:p>
      </dsp:txBody>
      <dsp:txXfrm>
        <a:off x="2146777" y="2330579"/>
        <a:ext cx="1800000" cy="720000"/>
      </dsp:txXfrm>
    </dsp:sp>
    <dsp:sp modelId="{658B8EA8-DF86-4FB3-91CB-234915703672}">
      <dsp:nvSpPr>
        <dsp:cNvPr id="0" name=""/>
        <dsp:cNvSpPr/>
      </dsp:nvSpPr>
      <dsp:spPr>
        <a:xfrm>
          <a:off x="4612777" y="89057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0D472-E248-4644-9035-4C0E18E736FF}">
      <dsp:nvSpPr>
        <dsp:cNvPr id="0" name=""/>
        <dsp:cNvSpPr/>
      </dsp:nvSpPr>
      <dsp:spPr>
        <a:xfrm>
          <a:off x="4846777" y="1124579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CF9D3A-A613-4BA0-AE4B-6BFCE7714110}">
      <dsp:nvSpPr>
        <dsp:cNvPr id="0" name=""/>
        <dsp:cNvSpPr/>
      </dsp:nvSpPr>
      <dsp:spPr>
        <a:xfrm>
          <a:off x="4261777" y="233057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Request for Check</a:t>
          </a:r>
        </a:p>
      </dsp:txBody>
      <dsp:txXfrm>
        <a:off x="4261777" y="2330579"/>
        <a:ext cx="1800000" cy="720000"/>
      </dsp:txXfrm>
    </dsp:sp>
    <dsp:sp modelId="{577882D9-A10D-4E1A-8DBD-00292F764E3C}">
      <dsp:nvSpPr>
        <dsp:cNvPr id="0" name=""/>
        <dsp:cNvSpPr/>
      </dsp:nvSpPr>
      <dsp:spPr>
        <a:xfrm>
          <a:off x="6727777" y="89057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7E1989-850F-4C4C-8EAD-9675BD3F7A63}">
      <dsp:nvSpPr>
        <dsp:cNvPr id="0" name=""/>
        <dsp:cNvSpPr/>
      </dsp:nvSpPr>
      <dsp:spPr>
        <a:xfrm>
          <a:off x="6961777" y="1124579"/>
          <a:ext cx="630000" cy="63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155CF-6258-4CA2-84D3-87C1EAFD27A0}">
      <dsp:nvSpPr>
        <dsp:cNvPr id="0" name=""/>
        <dsp:cNvSpPr/>
      </dsp:nvSpPr>
      <dsp:spPr>
        <a:xfrm>
          <a:off x="6376777" y="233057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Invoice/Receipt from Venue</a:t>
          </a:r>
        </a:p>
      </dsp:txBody>
      <dsp:txXfrm>
        <a:off x="6376777" y="2330579"/>
        <a:ext cx="180000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B1F06-5764-4A3A-B3F0-124512EA4367}">
      <dsp:nvSpPr>
        <dsp:cNvPr id="0" name=""/>
        <dsp:cNvSpPr/>
      </dsp:nvSpPr>
      <dsp:spPr>
        <a:xfrm>
          <a:off x="0" y="1115735"/>
          <a:ext cx="2308655" cy="14659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4EE0C40-D3A7-4C57-A0D1-2F8DC99A3BC3}">
      <dsp:nvSpPr>
        <dsp:cNvPr id="0" name=""/>
        <dsp:cNvSpPr/>
      </dsp:nvSpPr>
      <dsp:spPr>
        <a:xfrm>
          <a:off x="256517" y="1359427"/>
          <a:ext cx="2308655" cy="1465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Refund Request form submitted</a:t>
          </a:r>
        </a:p>
      </dsp:txBody>
      <dsp:txXfrm>
        <a:off x="299455" y="1402365"/>
        <a:ext cx="2222779" cy="1380120"/>
      </dsp:txXfrm>
    </dsp:sp>
    <dsp:sp modelId="{0C77B299-3313-491A-BFC5-61C938E4D444}">
      <dsp:nvSpPr>
        <dsp:cNvPr id="0" name=""/>
        <dsp:cNvSpPr/>
      </dsp:nvSpPr>
      <dsp:spPr>
        <a:xfrm>
          <a:off x="2821690" y="1115735"/>
          <a:ext cx="2308655" cy="14659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7CED594-2DF9-461F-8600-8284D7429C80}">
      <dsp:nvSpPr>
        <dsp:cNvPr id="0" name=""/>
        <dsp:cNvSpPr/>
      </dsp:nvSpPr>
      <dsp:spPr>
        <a:xfrm>
          <a:off x="3078207" y="1359427"/>
          <a:ext cx="2308655" cy="1465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Approved by    principal	</a:t>
          </a:r>
        </a:p>
      </dsp:txBody>
      <dsp:txXfrm>
        <a:off x="3121145" y="1402365"/>
        <a:ext cx="2222779" cy="1380120"/>
      </dsp:txXfrm>
    </dsp:sp>
    <dsp:sp modelId="{A5BD709C-0E98-4416-9E07-CF3E4C13DBF5}">
      <dsp:nvSpPr>
        <dsp:cNvPr id="0" name=""/>
        <dsp:cNvSpPr/>
      </dsp:nvSpPr>
      <dsp:spPr>
        <a:xfrm>
          <a:off x="5643380" y="1115735"/>
          <a:ext cx="2308655" cy="14659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10A61B5-25D3-4E30-9677-B26F6362B7A5}">
      <dsp:nvSpPr>
        <dsp:cNvPr id="0" name=""/>
        <dsp:cNvSpPr/>
      </dsp:nvSpPr>
      <dsp:spPr>
        <a:xfrm>
          <a:off x="5899898" y="1359427"/>
          <a:ext cx="2308655" cy="1465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Processed by Bookkeeper</a:t>
          </a:r>
        </a:p>
      </dsp:txBody>
      <dsp:txXfrm>
        <a:off x="5942836" y="1402365"/>
        <a:ext cx="2222779" cy="13801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DEEA4-F6BF-47FF-A07C-838100B73471}">
      <dsp:nvSpPr>
        <dsp:cNvPr id="0" name=""/>
        <dsp:cNvSpPr/>
      </dsp:nvSpPr>
      <dsp:spPr>
        <a:xfrm>
          <a:off x="0" y="66186"/>
          <a:ext cx="4958965" cy="491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Biome Light"/>
            </a:rPr>
            <a:t>Current Form-Revision Date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3988" y="90174"/>
        <a:ext cx="4910989" cy="443424"/>
      </dsp:txXfrm>
    </dsp:sp>
    <dsp:sp modelId="{20F9425A-4A83-47D9-96B6-50CAF13466CD}">
      <dsp:nvSpPr>
        <dsp:cNvPr id="0" name=""/>
        <dsp:cNvSpPr/>
      </dsp:nvSpPr>
      <dsp:spPr>
        <a:xfrm>
          <a:off x="0" y="615186"/>
          <a:ext cx="4958965" cy="491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Leave Request Form Required</a:t>
          </a:r>
        </a:p>
      </dsp:txBody>
      <dsp:txXfrm>
        <a:off x="23988" y="639174"/>
        <a:ext cx="4910989" cy="443424"/>
      </dsp:txXfrm>
    </dsp:sp>
    <dsp:sp modelId="{91771EDD-BEEE-4F68-8B3B-910E5DCCF87B}">
      <dsp:nvSpPr>
        <dsp:cNvPr id="0" name=""/>
        <dsp:cNvSpPr/>
      </dsp:nvSpPr>
      <dsp:spPr>
        <a:xfrm>
          <a:off x="0" y="1164186"/>
          <a:ext cx="4958965" cy="491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Agenda Required</a:t>
          </a:r>
        </a:p>
      </dsp:txBody>
      <dsp:txXfrm>
        <a:off x="23988" y="1188174"/>
        <a:ext cx="4910989" cy="443424"/>
      </dsp:txXfrm>
    </dsp:sp>
    <dsp:sp modelId="{9816542C-5FCA-4258-9A79-53F591D9323F}">
      <dsp:nvSpPr>
        <dsp:cNvPr id="0" name=""/>
        <dsp:cNvSpPr/>
      </dsp:nvSpPr>
      <dsp:spPr>
        <a:xfrm>
          <a:off x="0" y="1713186"/>
          <a:ext cx="4958965" cy="491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Legible Receipts Required</a:t>
          </a:r>
        </a:p>
      </dsp:txBody>
      <dsp:txXfrm>
        <a:off x="23988" y="1737174"/>
        <a:ext cx="4910989" cy="443424"/>
      </dsp:txXfrm>
    </dsp:sp>
    <dsp:sp modelId="{2ED57E45-D6CA-47D9-83FB-FA5627929BFF}">
      <dsp:nvSpPr>
        <dsp:cNvPr id="0" name=""/>
        <dsp:cNvSpPr/>
      </dsp:nvSpPr>
      <dsp:spPr>
        <a:xfrm>
          <a:off x="0" y="2262186"/>
          <a:ext cx="4958965" cy="491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In State – Object 382</a:t>
          </a:r>
        </a:p>
      </dsp:txBody>
      <dsp:txXfrm>
        <a:off x="23988" y="2286174"/>
        <a:ext cx="4910989" cy="443424"/>
      </dsp:txXfrm>
    </dsp:sp>
    <dsp:sp modelId="{3381DE48-6D4B-4637-8EB4-AAEA30DADA81}">
      <dsp:nvSpPr>
        <dsp:cNvPr id="0" name=""/>
        <dsp:cNvSpPr/>
      </dsp:nvSpPr>
      <dsp:spPr>
        <a:xfrm>
          <a:off x="0" y="2811186"/>
          <a:ext cx="4958965" cy="491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3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Out of State – Object 383</a:t>
          </a:r>
        </a:p>
      </dsp:txBody>
      <dsp:txXfrm>
        <a:off x="23988" y="2835174"/>
        <a:ext cx="4910989" cy="443424"/>
      </dsp:txXfrm>
    </dsp:sp>
    <dsp:sp modelId="{D3F5E34C-2980-483A-A8C3-F423766F866E}">
      <dsp:nvSpPr>
        <dsp:cNvPr id="0" name=""/>
        <dsp:cNvSpPr/>
      </dsp:nvSpPr>
      <dsp:spPr>
        <a:xfrm>
          <a:off x="0" y="3360186"/>
          <a:ext cx="4958965" cy="491400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Purchase Order not required</a:t>
          </a:r>
        </a:p>
      </dsp:txBody>
      <dsp:txXfrm>
        <a:off x="23988" y="3384174"/>
        <a:ext cx="4910989" cy="4434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F1794-6D02-42AD-8624-3130B4868FC5}">
      <dsp:nvSpPr>
        <dsp:cNvPr id="0" name=""/>
        <dsp:cNvSpPr/>
      </dsp:nvSpPr>
      <dsp:spPr>
        <a:xfrm rot="5400000">
          <a:off x="-192986" y="193385"/>
          <a:ext cx="1286573" cy="9006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>
                  <a:lumMod val="85000"/>
                  <a:lumOff val="15000"/>
                </a:schemeClr>
              </a:solidFill>
              <a:latin typeface="Biome Light"/>
            </a:rPr>
            <a:t>Issue Card </a:t>
          </a:r>
          <a:endParaRPr lang="en-US" sz="9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 rot="-5400000">
        <a:off x="1" y="450700"/>
        <a:ext cx="900601" cy="385972"/>
      </dsp:txXfrm>
    </dsp:sp>
    <dsp:sp modelId="{A26AC2F7-39C1-4DDA-9948-1BE78D79F267}">
      <dsp:nvSpPr>
        <dsp:cNvPr id="0" name=""/>
        <dsp:cNvSpPr/>
      </dsp:nvSpPr>
      <dsp:spPr>
        <a:xfrm rot="5400000">
          <a:off x="2600603" y="-1699603"/>
          <a:ext cx="836272" cy="42362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Biome Light"/>
            </a:rPr>
            <a:t>Agreement Forms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Biome Light"/>
            </a:rPr>
            <a:t>Approvals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Biome Light"/>
            </a:rPr>
            <a:t>Sign In/Out</a:t>
          </a:r>
          <a:endParaRPr lang="en-US" sz="1500" kern="1200" dirty="0"/>
        </a:p>
      </dsp:txBody>
      <dsp:txXfrm rot="-5400000">
        <a:off x="900601" y="41222"/>
        <a:ext cx="4195454" cy="754626"/>
      </dsp:txXfrm>
    </dsp:sp>
    <dsp:sp modelId="{593B3142-7C6B-42A2-8521-0647D8CACC68}">
      <dsp:nvSpPr>
        <dsp:cNvPr id="0" name=""/>
        <dsp:cNvSpPr/>
      </dsp:nvSpPr>
      <dsp:spPr>
        <a:xfrm rot="5400000">
          <a:off x="-192986" y="1280909"/>
          <a:ext cx="1286573" cy="9006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>
                  <a:lumMod val="85000"/>
                  <a:lumOff val="15000"/>
                </a:schemeClr>
              </a:solidFill>
              <a:latin typeface="Biome Light"/>
            </a:rPr>
            <a:t>Documentation</a:t>
          </a:r>
        </a:p>
      </dsp:txBody>
      <dsp:txXfrm rot="-5400000">
        <a:off x="1" y="1538224"/>
        <a:ext cx="900601" cy="385972"/>
      </dsp:txXfrm>
    </dsp:sp>
    <dsp:sp modelId="{7CECEE11-4AD3-4301-9DA7-04FFB61EF30B}">
      <dsp:nvSpPr>
        <dsp:cNvPr id="0" name=""/>
        <dsp:cNvSpPr/>
      </dsp:nvSpPr>
      <dsp:spPr>
        <a:xfrm rot="5400000">
          <a:off x="2600603" y="-612078"/>
          <a:ext cx="836272" cy="42362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Biome Light"/>
            </a:rPr>
            <a:t>Collect Signed Invoice/Documentation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Biome Light"/>
            </a:rPr>
            <a:t>Log invoices on Shared Spreadsheet</a:t>
          </a:r>
        </a:p>
      </dsp:txBody>
      <dsp:txXfrm rot="-5400000">
        <a:off x="900601" y="1128747"/>
        <a:ext cx="4195454" cy="754626"/>
      </dsp:txXfrm>
    </dsp:sp>
    <dsp:sp modelId="{9DFB4D9B-7BCE-428C-91D6-04062FCD2F41}">
      <dsp:nvSpPr>
        <dsp:cNvPr id="0" name=""/>
        <dsp:cNvSpPr/>
      </dsp:nvSpPr>
      <dsp:spPr>
        <a:xfrm rot="5400000">
          <a:off x="-192986" y="2368434"/>
          <a:ext cx="1286573" cy="9006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>
                  <a:lumMod val="85000"/>
                  <a:lumOff val="15000"/>
                </a:schemeClr>
              </a:solidFill>
              <a:latin typeface="Biome Light"/>
            </a:rPr>
            <a:t>NextGen</a:t>
          </a:r>
        </a:p>
      </dsp:txBody>
      <dsp:txXfrm rot="-5400000">
        <a:off x="1" y="2625749"/>
        <a:ext cx="900601" cy="385972"/>
      </dsp:txXfrm>
    </dsp:sp>
    <dsp:sp modelId="{E692A945-E26F-4A4A-A984-6280173BF279}">
      <dsp:nvSpPr>
        <dsp:cNvPr id="0" name=""/>
        <dsp:cNvSpPr/>
      </dsp:nvSpPr>
      <dsp:spPr>
        <a:xfrm rot="5400000">
          <a:off x="2600603" y="475445"/>
          <a:ext cx="836272" cy="42362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Biome Light"/>
            </a:rPr>
            <a:t>Download Statement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Biome Light"/>
            </a:rPr>
            <a:t>Import Spreadsheet / Enter Invoices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Biome Light"/>
            </a:rPr>
            <a:t>Print Check</a:t>
          </a:r>
        </a:p>
      </dsp:txBody>
      <dsp:txXfrm rot="-5400000">
        <a:off x="900601" y="2216271"/>
        <a:ext cx="4195454" cy="754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6E6020-4209-49A3-9DC4-18264096E7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97462-F1DD-4E64-BC14-F17A0F34B5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2FC57-E1F8-4F59-A87C-2833007EAF57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5F0E3-AC70-4B5A-BCEB-9E3C021C86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F68B5-925F-4468-95B3-EA77C29C34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A06BE-7519-4B21-9E1D-AE6D6E69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83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ACAC0-59EA-4916-9995-398D6BEB88C3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B2C62-FE30-453D-946B-754E9E42C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26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 spacing + Page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B2C62-FE30-453D-946B-754E9E42C8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7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F2964EA8-200F-47C5-90C2-1DBA3D6D7C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8700" y="5078187"/>
            <a:ext cx="3222058" cy="9646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7878E298-5074-4E51-993E-34931A897F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1413" y="0"/>
            <a:ext cx="4941887" cy="572611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D26D0E-18C6-4DB1-B3A5-75E29BD65B17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noFill/>
          <a:ln w="158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89B90B-5C3C-4760-9360-5AE10BF8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37C3D7-7DDB-42A8-901A-EC153DD27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4953000" cy="3302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B95226-A076-4D55-B408-1389A2F8C7A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1028700" y="3556002"/>
            <a:ext cx="3108960" cy="2286000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673F10-179D-4539-AA33-AE34EC0457EF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541520" y="3556001"/>
            <a:ext cx="3108960" cy="2285999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B6CFC30-1A59-4D28-9E30-0FF7D632C6A2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054340" y="3556001"/>
            <a:ext cx="3108960" cy="2285999"/>
          </a:xfrm>
        </p:spPr>
        <p:txBody>
          <a:bodyPr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Insert text</a:t>
            </a:r>
            <a:endParaRPr lang="en-US" sz="1400" dirty="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4F3CC75-F9FA-4F77-9DD5-7E6C0F5C9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9D1A0-04AB-4DD4-B9DB-BDEC5E64C94C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93B5B65C-5DE0-4F81-8115-758CDB59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4A2ACE-2D85-4F78-818F-BBA6F6F0C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0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DCD8D3-DF79-446E-9961-5797EE888B4C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CB4EDDC-C544-421C-905C-A4D40D98A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3EA80-260A-4EE9-83BB-E6DD04DEA906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9CBFDBF-2D2B-469A-9B2F-72F90474F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A55D6-2810-4163-9D43-FEDA674E2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829" y="573503"/>
            <a:ext cx="10156826" cy="136959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E87E0B-D644-4037-B322-715C648BAD3B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19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940246AD-CE4F-4FD8-BCF6-5BA9ED62AC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543302"/>
            <a:ext cx="4953000" cy="2849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F8ECBB79-D5D3-4ECE-99F9-1B6834629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2849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C667C6DE-A3D4-4738-B7FC-43FB39FD7A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12C18C04-19C8-4ECC-83E8-6E65128CEF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6"/>
            <a:ext cx="3924300" cy="28495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14E5D8-EB42-4C87-B4AE-4746909A2D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9813" y="5067300"/>
            <a:ext cx="3913187" cy="1319213"/>
          </a:xfrm>
        </p:spPr>
        <p:txBody>
          <a:bodyPr>
            <a:normAutofit/>
          </a:bodyPr>
          <a:lstStyle>
            <a:lvl1pPr>
              <a:defRPr lang="en-US" sz="16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0649945F-7BBD-4042-AA34-709CE3402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80274-DEF2-4F5D-8F74-69D0554CED55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1936C4A-DE5F-4BFE-AED0-47E48CD4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81B703-4F1F-41A6-AD71-3FFB2820F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0130" y="465136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61D25CF-5413-4949-A54A-8716608406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8050" y="2000250"/>
            <a:ext cx="4667250" cy="33988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224E3A4F-8479-4D38-A6D4-85F0883F3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D4DA8-2D4A-4F06-BECA-044AF4113FB4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D5A5341A-4863-40E8-8B9A-FB4E7192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2FED0-CD95-48B0-B54A-1F64F952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EF5E91-A275-4181-9C62-BC0773AD0512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27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423630CA-0A51-4B04-A57B-9E412A8FCD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7137" y="3862387"/>
            <a:ext cx="2316163" cy="253841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C994AE8-9E30-418E-8361-5D851AFA42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854450"/>
            <a:ext cx="2316163" cy="253841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D4E5783-2917-458E-BE61-F3D5AAA8F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3090862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1D734B5-5F1C-4E34-81FF-AD75105E8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757DE8-43D6-4A47-ABC9-B39EC8016C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5"/>
            <a:ext cx="3924300" cy="43910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984C97B0-0D42-4831-9ABD-390370C0F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81873-7D47-483D-BCB4-50DD9806C720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E8438DF-723C-49AB-AD18-1C40F107F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2FDE8-62A6-4290-88E6-2795313DE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465137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C85317C-3A2D-483F-B913-714129E19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045" y="2426610"/>
            <a:ext cx="2378075" cy="111125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DFEC7-1EEC-4FF2-868A-9799EA69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155" y="2714986"/>
            <a:ext cx="6674802" cy="6553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Grap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6C54-2562-43EA-9A1B-F808D04718E7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6C54-2562-43EA-9A1B-F808D04718E7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364FFEF-B933-46C6-A918-A80C987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147" y="0"/>
            <a:ext cx="3938588" cy="64008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59E5EAF8-68C2-4910-8F66-D9320B957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7967" y="2105933"/>
            <a:ext cx="5297883" cy="102421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BE48E1-D3BE-4B52-B2EC-13A514CB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66" y="2105933"/>
            <a:ext cx="5297883" cy="2237467"/>
          </a:xfrm>
        </p:spPr>
        <p:txBody>
          <a:bodyPr anchor="t">
            <a:norm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74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50815B22-13FE-47CD-9F79-73704A27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74C9-B808-4394-A017-79C83B2524EF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669539-CB64-44F5-999D-7B9E61F8A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A076-F3B9-47CB-80C2-BE29F157D0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4075" y="1625600"/>
            <a:ext cx="10499725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09627E-FE70-43A1-B0CB-4D4F6C32C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074" y="122239"/>
            <a:ext cx="10499725" cy="1355724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41BF345D-81AF-4851-83A1-6233984890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917" y="517972"/>
            <a:ext cx="31089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C4F3A57-45ED-498D-858C-3EE63DF12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601" y="3552677"/>
            <a:ext cx="1874874" cy="2848123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1AC5BB09-E3BA-4948-93B3-EDCAAB803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197" y="3552677"/>
            <a:ext cx="1874874" cy="28481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BF83C6B7-5484-4586-8830-098BDCD9C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6324" y="3552677"/>
            <a:ext cx="1874874" cy="284812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0C5663B1-EED6-4D80-A7C2-19E1366387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69" y="3552677"/>
            <a:ext cx="1874874" cy="2848123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D21E7B61-407B-40A7-9AF6-0D7E7106B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96046" y="3552677"/>
            <a:ext cx="1874874" cy="2848123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415C3ACC-5A8A-46E6-BA0D-90ADD27E2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2DF6D-B715-4785-8DEA-9165C638CF44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D00A5C2-DCEE-4CB3-9307-61EB88B1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8CB70-B054-4294-AD29-EE7A75C7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51507"/>
            <a:ext cx="8991563" cy="100583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0D608-4E7A-4014-9F62-CB43A0C83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638" y="2717800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3A63B0-4EEA-45BC-A016-5FDA0969EA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1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080679B-5220-4478-B631-7112F87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E4F61A3-2797-46FB-ACA7-0443E3BBD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7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4ED733B-1DE9-4FDC-BD5F-2BE3BB07C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402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05858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75B11D-8F3F-472B-BBCC-A4F7415A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8700" y="3543300"/>
            <a:ext cx="3924300" cy="33147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F0629D-1A5F-4F4F-90D6-430379624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50" y="1981200"/>
            <a:ext cx="4972050" cy="447357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18C063B-0EE9-4FD5-A116-241C24545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AE72A-09B6-4D56-855D-4360BD347914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417B369-6569-4DCC-B684-BE1A7C5D0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EC1A7-43C3-481E-95D0-5616242E1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4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6CF0E0-8FF2-4FE7-AC69-85BEFA656508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577C8-AB8C-4B8A-A01F-113B16C4DCA3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9" r:id="rId8"/>
    <p:sldLayoutId id="2147483655" r:id="rId9"/>
    <p:sldLayoutId id="2147483656" r:id="rId10"/>
    <p:sldLayoutId id="2147483658" r:id="rId11"/>
    <p:sldLayoutId id="2147483657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8">
          <p15:clr>
            <a:srgbClr val="F26B43"/>
          </p15:clr>
        </p15:guide>
        <p15:guide id="2" pos="1176">
          <p15:clr>
            <a:srgbClr val="F26B43"/>
          </p15:clr>
        </p15:guide>
        <p15:guide id="3" pos="1296">
          <p15:clr>
            <a:srgbClr val="F26B43"/>
          </p15:clr>
        </p15:guide>
        <p15:guide id="4" pos="1824">
          <p15:clr>
            <a:srgbClr val="F26B43"/>
          </p15:clr>
        </p15:guide>
        <p15:guide id="5" pos="1944">
          <p15:clr>
            <a:srgbClr val="F26B43"/>
          </p15:clr>
        </p15:guide>
        <p15:guide id="6" pos="2472">
          <p15:clr>
            <a:srgbClr val="F26B43"/>
          </p15:clr>
        </p15:guide>
        <p15:guide id="7" pos="2592">
          <p15:clr>
            <a:srgbClr val="F26B43"/>
          </p15:clr>
        </p15:guide>
        <p15:guide id="8" pos="3120">
          <p15:clr>
            <a:srgbClr val="F26B43"/>
          </p15:clr>
        </p15:guide>
        <p15:guide id="9" pos="3240">
          <p15:clr>
            <a:srgbClr val="F26B43"/>
          </p15:clr>
        </p15:guide>
        <p15:guide id="10" pos="3792">
          <p15:clr>
            <a:srgbClr val="F26B43"/>
          </p15:clr>
        </p15:guide>
        <p15:guide id="11" pos="3912">
          <p15:clr>
            <a:srgbClr val="F26B43"/>
          </p15:clr>
        </p15:guide>
        <p15:guide id="12" pos="4416">
          <p15:clr>
            <a:srgbClr val="F26B43"/>
          </p15:clr>
        </p15:guide>
        <p15:guide id="13" pos="4560">
          <p15:clr>
            <a:srgbClr val="F26B43"/>
          </p15:clr>
        </p15:guide>
        <p15:guide id="14" pos="5088">
          <p15:clr>
            <a:srgbClr val="F26B43"/>
          </p15:clr>
        </p15:guide>
        <p15:guide id="15" pos="5208">
          <p15:clr>
            <a:srgbClr val="F26B43"/>
          </p15:clr>
        </p15:guide>
        <p15:guide id="16" pos="5736">
          <p15:clr>
            <a:srgbClr val="F26B43"/>
          </p15:clr>
        </p15:guide>
        <p15:guide id="17" pos="5856">
          <p15:clr>
            <a:srgbClr val="F26B43"/>
          </p15:clr>
        </p15:guide>
        <p15:guide id="18" pos="6384">
          <p15:clr>
            <a:srgbClr val="F26B43"/>
          </p15:clr>
        </p15:guide>
        <p15:guide id="19" pos="6504">
          <p15:clr>
            <a:srgbClr val="F26B43"/>
          </p15:clr>
        </p15:guide>
        <p15:guide id="20" pos="7032">
          <p15:clr>
            <a:srgbClr val="F26B43"/>
          </p15:clr>
        </p15:guide>
        <p15:guide id="21" orient="horz" pos="288">
          <p15:clr>
            <a:srgbClr val="F26B43"/>
          </p15:clr>
        </p15:guide>
        <p15:guide id="22" orient="horz" pos="1128">
          <p15:clr>
            <a:srgbClr val="F26B43"/>
          </p15:clr>
        </p15:guide>
        <p15:guide id="23" orient="horz" pos="1248">
          <p15:clr>
            <a:srgbClr val="F26B43"/>
          </p15:clr>
        </p15:guide>
        <p15:guide id="24" orient="horz" pos="2088">
          <p15:clr>
            <a:srgbClr val="F26B43"/>
          </p15:clr>
        </p15:guide>
        <p15:guide id="25" orient="horz" pos="2232">
          <p15:clr>
            <a:srgbClr val="F26B43"/>
          </p15:clr>
        </p15:guide>
        <p15:guide id="26" orient="horz" pos="3048">
          <p15:clr>
            <a:srgbClr val="F26B43"/>
          </p15:clr>
        </p15:guide>
        <p15:guide id="27" orient="horz" pos="3192">
          <p15:clr>
            <a:srgbClr val="F26B43"/>
          </p15:clr>
        </p15:guide>
        <p15:guide id="28" orient="horz" pos="4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bcbe.org/site/handlers/filedownload.ashx?moduleinstanceid=35013&amp;dataid=52316&amp;FileName=LSA_Finance_Manual_Revised_October_2019.pdf" TargetMode="External"/><Relationship Id="rId4" Type="http://schemas.openxmlformats.org/officeDocument/2006/relationships/hyperlink" Target="https://www.alabamaachieves.org/wp-content/uploads/2021/07/Local-School-Financial-Procedures.pdf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2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467C95-DF23-40B9-B265-2E6F3DE2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23" y="890190"/>
            <a:ext cx="5432611" cy="195349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dirty="0">
                <a:solidFill>
                  <a:schemeClr val="accent5">
                    <a:lumMod val="76000"/>
                  </a:schemeClr>
                </a:solidFill>
                <a:ea typeface="+mj-ea"/>
                <a:cs typeface="+mj-cs"/>
              </a:rPr>
              <a:t>Local School Purchasing </a:t>
            </a:r>
            <a:r>
              <a:rPr lang="en-US" sz="3000" dirty="0">
                <a:solidFill>
                  <a:schemeClr val="accent5">
                    <a:lumMod val="76000"/>
                  </a:schemeClr>
                </a:solidFill>
                <a:ea typeface="+mj-ea"/>
                <a:cs typeface="+mj-cs"/>
              </a:rPr>
              <a:t>   </a:t>
            </a:r>
            <a:br>
              <a:rPr lang="en-US" sz="3000" dirty="0">
                <a:solidFill>
                  <a:schemeClr val="accent5">
                    <a:lumMod val="76000"/>
                  </a:schemeClr>
                </a:solidFill>
                <a:ea typeface="+mj-ea"/>
                <a:cs typeface="+mj-cs"/>
              </a:rPr>
            </a:br>
            <a:br>
              <a:rPr lang="en-US" sz="3000" dirty="0">
                <a:ea typeface="+mj-ea"/>
                <a:cs typeface="+mj-cs"/>
              </a:rPr>
            </a:br>
            <a:r>
              <a:rPr lang="en-US" sz="3000" dirty="0">
                <a:solidFill>
                  <a:schemeClr val="accent5">
                    <a:lumMod val="76000"/>
                  </a:schemeClr>
                </a:solidFill>
                <a:ea typeface="+mj-ea"/>
                <a:cs typeface="+mj-cs"/>
              </a:rPr>
              <a:t>Documentation Requirements</a:t>
            </a:r>
            <a:endParaRPr lang="en-US" sz="3000" dirty="0">
              <a:solidFill>
                <a:schemeClr val="accent5">
                  <a:lumMod val="76000"/>
                </a:schemeClr>
              </a:solidFill>
              <a:ea typeface="+mj-ea"/>
              <a:cs typeface="Biome Ligh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7A48A35-E5E4-4A5F-9F91-BAEA4F5DF2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8" y="3795252"/>
            <a:ext cx="4717027" cy="162799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J</a:t>
            </a:r>
            <a:r>
              <a:rPr lang="en-US" sz="2200" dirty="0">
                <a:solidFill>
                  <a:schemeClr val="accent5">
                    <a:lumMod val="49000"/>
                  </a:schemeClr>
                </a:solidFill>
              </a:rPr>
              <a:t>uly 25, 2024</a:t>
            </a:r>
            <a:endParaRPr lang="en-US" sz="2200" dirty="0">
              <a:solidFill>
                <a:schemeClr val="accent5">
                  <a:lumMod val="49000"/>
                </a:schemeClr>
              </a:solidFill>
              <a:cs typeface="Biome Light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en-US" sz="2400" dirty="0">
              <a:solidFill>
                <a:schemeClr val="accent5">
                  <a:lumMod val="49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400" dirty="0">
                <a:solidFill>
                  <a:schemeClr val="accent5">
                    <a:lumMod val="49000"/>
                  </a:schemeClr>
                </a:solidFill>
              </a:rPr>
              <a:t>Donna Daw,</a:t>
            </a:r>
            <a:endParaRPr lang="en-US" sz="2400" dirty="0">
              <a:solidFill>
                <a:schemeClr val="accent5">
                  <a:lumMod val="49000"/>
                </a:schemeClr>
              </a:solidFill>
              <a:cs typeface="Biome Light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400" dirty="0">
                <a:solidFill>
                  <a:schemeClr val="accent5">
                    <a:lumMod val="49000"/>
                  </a:schemeClr>
                </a:solidFill>
              </a:rPr>
              <a:t>Internal Auditor</a:t>
            </a:r>
            <a:endParaRPr lang="en-US" sz="2400" dirty="0">
              <a:solidFill>
                <a:schemeClr val="accent5">
                  <a:lumMod val="49000"/>
                </a:schemeClr>
              </a:solidFill>
              <a:cs typeface="Biome Light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400" dirty="0">
                <a:solidFill>
                  <a:schemeClr val="accent5">
                    <a:lumMod val="49000"/>
                  </a:schemeClr>
                </a:solidFill>
              </a:rPr>
              <a:t>Baldwin County Public Schools</a:t>
            </a:r>
            <a:endParaRPr lang="en-US" sz="2400" dirty="0">
              <a:solidFill>
                <a:schemeClr val="accent5">
                  <a:lumMod val="49000"/>
                </a:schemeClr>
              </a:solidFill>
              <a:cs typeface="Biome Light"/>
            </a:endParaRPr>
          </a:p>
        </p:txBody>
      </p:sp>
      <p:pic>
        <p:nvPicPr>
          <p:cNvPr id="6" name="Picture Placeholder 5" descr="Stack of papers with paper clips">
            <a:extLst>
              <a:ext uri="{FF2B5EF4-FFF2-40B4-BE49-F238E27FC236}">
                <a16:creationId xmlns:a16="http://schemas.microsoft.com/office/drawing/2014/main" id="{54363539-353D-AE60-F9E9-A8DAD58C4D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529" r="36374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BF59AC89-2307-4F1C-962F-D954A6C8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95" y="204788"/>
            <a:ext cx="4946512" cy="60781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kern="1200" dirty="0">
                <a:solidFill>
                  <a:schemeClr val="accent5">
                    <a:lumMod val="49000"/>
                  </a:schemeClr>
                </a:solidFill>
                <a:latin typeface="+mj-lt"/>
                <a:ea typeface="+mj-ea"/>
                <a:cs typeface="+mj-cs"/>
              </a:rPr>
              <a:t>Contract for Professional Services</a:t>
            </a:r>
            <a:br>
              <a:rPr lang="en-US" sz="2400" kern="1200" dirty="0">
                <a:solidFill>
                  <a:schemeClr val="accent5">
                    <a:lumMod val="49000"/>
                  </a:schemeClr>
                </a:solidFill>
              </a:rPr>
            </a:br>
            <a:endParaRPr lang="en-US" sz="2400" kern="1200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25A50B-BB2E-4F06-82AE-76A92D7CC3B8}"/>
              </a:ext>
            </a:extLst>
          </p:cNvPr>
          <p:cNvSpPr txBox="1"/>
          <p:nvPr/>
        </p:nvSpPr>
        <p:spPr>
          <a:xfrm>
            <a:off x="647131" y="1017386"/>
            <a:ext cx="3125337" cy="4404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buNone/>
              <a:defRPr lang="en-US"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Paying an Individual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</a:rPr>
              <a:t>Request W-9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Complete Contract  if applicable.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</a:rPr>
              <a:t>Contractor must sign form.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tx1"/>
                </a:solidFill>
              </a:rPr>
              <a:t>Cannot pay BCBE employee with local school check.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Bottom section of form can be used </a:t>
            </a:r>
            <a:r>
              <a:rPr lang="en-US" sz="1800" dirty="0">
                <a:solidFill>
                  <a:schemeClr val="tx1"/>
                </a:solidFill>
              </a:rPr>
              <a:t>as the invoice.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48ECB-8695-BA73-8F53-0C2FAC0B0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744" y="57636"/>
            <a:ext cx="5134273" cy="6800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740F1142-57E3-40C3-9A2A-3B1C89759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93BF043-A0E2-48C9-80FB-0A3EF98DDCEF}" type="datetime1">
              <a:rPr lang="en-US" sz="1000"/>
              <a:pPr>
                <a:spcAft>
                  <a:spcPts val="600"/>
                </a:spcAft>
                <a:defRPr/>
              </a:pPr>
              <a:t>7/24/2024</a:t>
            </a:fld>
            <a:endParaRPr lang="en-US" sz="100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D61D9CF-8ACA-4237-8E03-D79B6B89F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94A09A9-5501-47C1-A89A-A340965A2BE2}" type="slidenum">
              <a:rPr lang="en-US" sz="1000"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 sz="10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999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19BF1C0-EE32-4EEE-9539-CE8473AA2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91417"/>
            <a:ext cx="6242228" cy="1220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P-Card  Requirements</a:t>
            </a:r>
            <a:b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+mj-ea"/>
                <a:cs typeface="Biome Light"/>
              </a:rPr>
              <a:t>03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BD264-B274-4D4C-8E2B-C6F7606B25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8343" y="2321629"/>
            <a:ext cx="5847395" cy="33227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lnSpc>
                <a:spcPct val="90000"/>
              </a:lnSpc>
            </a:pPr>
            <a:r>
              <a:rPr lang="en-US" sz="2000" dirty="0"/>
              <a:t>Signed Agreement forms Annually</a:t>
            </a:r>
          </a:p>
          <a:p>
            <a:pPr marL="457200"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600" dirty="0">
                <a:cs typeface="Biome Light"/>
              </a:rPr>
              <a:t>Keep alphabetically in a binder by fiscal year.</a:t>
            </a:r>
          </a:p>
          <a:p>
            <a:pPr marL="0">
              <a:lnSpc>
                <a:spcPct val="90000"/>
              </a:lnSpc>
            </a:pPr>
            <a:r>
              <a:rPr lang="en-US" sz="2000" dirty="0"/>
              <a:t>Maintain Sign in/out log</a:t>
            </a:r>
            <a:endParaRPr lang="en-US" sz="2000" dirty="0">
              <a:cs typeface="Biome Light"/>
            </a:endParaRPr>
          </a:p>
          <a:p>
            <a:pPr marL="457200"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600" dirty="0">
                <a:cs typeface="Biome Light"/>
              </a:rPr>
              <a:t>Can be filed with monthly check documentation.</a:t>
            </a:r>
          </a:p>
          <a:p>
            <a:pPr marL="0">
              <a:lnSpc>
                <a:spcPct val="90000"/>
              </a:lnSpc>
            </a:pPr>
            <a:r>
              <a:rPr lang="en-US" sz="2000" dirty="0"/>
              <a:t>Completed Approval Form</a:t>
            </a:r>
            <a:endParaRPr lang="en-US" sz="2000" dirty="0">
              <a:cs typeface="Biome Light"/>
            </a:endParaRPr>
          </a:p>
          <a:p>
            <a:pPr marL="457200"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600" dirty="0">
                <a:cs typeface="Biome Light"/>
              </a:rPr>
              <a:t>For </a:t>
            </a:r>
            <a:r>
              <a:rPr lang="en-US" sz="1600" u="sng" dirty="0">
                <a:cs typeface="Biome Light"/>
              </a:rPr>
              <a:t>ALL</a:t>
            </a:r>
            <a:r>
              <a:rPr lang="en-US" sz="1600" dirty="0">
                <a:cs typeface="Biome Light"/>
              </a:rPr>
              <a:t> P-Card purchases.</a:t>
            </a:r>
          </a:p>
          <a:p>
            <a:pPr marL="0">
              <a:lnSpc>
                <a:spcPct val="90000"/>
              </a:lnSpc>
            </a:pPr>
            <a:r>
              <a:rPr lang="en-US" sz="2000" dirty="0"/>
              <a:t>Detailed Invoice or Store Receipt</a:t>
            </a:r>
            <a:endParaRPr lang="en-US" sz="2000" dirty="0">
              <a:cs typeface="Biome Light"/>
            </a:endParaRPr>
          </a:p>
          <a:p>
            <a:pPr marL="457200" lvl="1">
              <a:lnSpc>
                <a:spcPct val="90000"/>
              </a:lnSpc>
              <a:buFont typeface="Courier New" panose="020B0604020202020204" pitchFamily="34" charset="0"/>
              <a:buChar char="o"/>
            </a:pPr>
            <a:r>
              <a:rPr lang="en-US" sz="1600" dirty="0">
                <a:cs typeface="Biome Light"/>
              </a:rPr>
              <a:t>Must be signed by card user. </a:t>
            </a:r>
          </a:p>
          <a:p>
            <a:pPr marL="0">
              <a:lnSpc>
                <a:spcPct val="90000"/>
              </a:lnSpc>
            </a:pPr>
            <a:endParaRPr lang="en-US" sz="2000"/>
          </a:p>
          <a:p>
            <a:pPr marL="0">
              <a:lnSpc>
                <a:spcPct val="90000"/>
              </a:lnSpc>
            </a:pPr>
            <a:endParaRPr lang="en-US" sz="2000">
              <a:cs typeface="Biome Light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5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Placeholder 32" descr="A paper with text on it&#10;&#10;Description automatically generated">
            <a:extLst>
              <a:ext uri="{FF2B5EF4-FFF2-40B4-BE49-F238E27FC236}">
                <a16:creationId xmlns:a16="http://schemas.microsoft.com/office/drawing/2014/main" id="{E167B243-4954-EB48-00DF-7A38539529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r="2" b="2680"/>
          <a:stretch/>
        </p:blipFill>
        <p:spPr>
          <a:xfrm>
            <a:off x="7218817" y="396460"/>
            <a:ext cx="4630983" cy="5806715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5C3C5043-9E0B-4C7C-B3D8-6124850B4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615077-39AD-4FB2-A061-5884E8516F91}" type="datetime1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7/24/2024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AD175D2A-0058-45E0-AAF6-7260876F0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94A09A9-5501-47C1-A89A-A340965A2BE2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19BF1C0-EE32-4EEE-9539-CE8473AA2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66" y="2"/>
            <a:ext cx="5729665" cy="17178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dirty="0">
                <a:solidFill>
                  <a:schemeClr val="accent5">
                    <a:lumMod val="49000"/>
                  </a:schemeClr>
                </a:solidFill>
                <a:latin typeface="+mj-lt"/>
                <a:ea typeface="+mj-ea"/>
                <a:cs typeface="+mj-cs"/>
              </a:rPr>
              <a:t>P-Card  Approval Form</a:t>
            </a:r>
            <a:endParaRPr lang="en-US" sz="3500" dirty="0">
              <a:solidFill>
                <a:schemeClr val="accent5">
                  <a:lumMod val="49000"/>
                </a:schemeClr>
              </a:solidFill>
              <a:latin typeface="+mj-lt"/>
              <a:ea typeface="+mj-ea"/>
              <a:cs typeface="Biome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BD264-B274-4D4C-8E2B-C6F7606B25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9876" y="1515333"/>
            <a:ext cx="6597765" cy="4387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lnSpc>
                <a:spcPct val="100000"/>
              </a:lnSpc>
            </a:pPr>
            <a:r>
              <a:rPr lang="en-US" sz="2000" dirty="0">
                <a:cs typeface="Biome Light"/>
              </a:rPr>
              <a:t>Employee completes prior to purchase.</a:t>
            </a:r>
            <a:endParaRPr lang="en-US">
              <a:cs typeface="Biome Light"/>
            </a:endParaRPr>
          </a:p>
          <a:p>
            <a:pPr marL="457200"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600" dirty="0">
                <a:cs typeface="Biome Light"/>
              </a:rPr>
              <a:t>Emails to executive secretary/bookkeeper requesting card. </a:t>
            </a:r>
          </a:p>
          <a:p>
            <a:pPr marL="457200"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600" dirty="0">
                <a:cs typeface="Biome Light"/>
              </a:rPr>
              <a:t>Provides details and estimated amount.</a:t>
            </a:r>
          </a:p>
          <a:p>
            <a:pPr marL="228600" lvl="1" indent="0">
              <a:lnSpc>
                <a:spcPct val="100000"/>
              </a:lnSpc>
              <a:buNone/>
            </a:pPr>
            <a:endParaRPr lang="en-US" sz="1600" dirty="0">
              <a:latin typeface="Biome Light"/>
              <a:cs typeface="Biome Light"/>
            </a:endParaRPr>
          </a:p>
          <a:p>
            <a:r>
              <a:rPr lang="en-US" sz="2000" dirty="0">
                <a:latin typeface="Biome Light"/>
                <a:cs typeface="Arial"/>
              </a:rPr>
              <a:t>Allows employee to reserve the card.</a:t>
            </a:r>
          </a:p>
          <a:p>
            <a:pPr marL="457200"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600" dirty="0">
                <a:latin typeface="Biome Light"/>
                <a:cs typeface="Arial"/>
              </a:rPr>
              <a:t>Express need to pick up and return on reservation date(s).</a:t>
            </a:r>
            <a:endParaRPr lang="en-US" sz="1600" dirty="0">
              <a:latin typeface="Biome Light"/>
              <a:cs typeface="Biome Light"/>
            </a:endParaRPr>
          </a:p>
          <a:p>
            <a:pPr marL="228600" lvl="1" indent="0">
              <a:lnSpc>
                <a:spcPct val="100000"/>
              </a:lnSpc>
              <a:buNone/>
            </a:pPr>
            <a:endParaRPr lang="en-US" sz="1600" dirty="0">
              <a:latin typeface="Biome Light"/>
              <a:cs typeface="Arial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latin typeface="Biome Light"/>
                <a:cs typeface="Arial"/>
              </a:rPr>
              <a:t>Available Funding in Activity prior to purchase.</a:t>
            </a:r>
          </a:p>
          <a:p>
            <a:pPr marL="0">
              <a:lnSpc>
                <a:spcPct val="200000"/>
              </a:lnSpc>
            </a:pPr>
            <a:r>
              <a:rPr lang="en-US" sz="2000" dirty="0">
                <a:cs typeface="Biome Light"/>
              </a:rPr>
              <a:t>Required Approvals prior to card use.</a:t>
            </a:r>
            <a:endParaRPr lang="en-US" dirty="0">
              <a:cs typeface="Biome Light"/>
            </a:endParaRPr>
          </a:p>
          <a:p>
            <a:pPr marL="0" indent="0">
              <a:buNone/>
            </a:pPr>
            <a:endParaRPr lang="en-US" sz="2000" dirty="0">
              <a:cs typeface="Biome Light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cs typeface="Biome Light"/>
            </a:endParaRP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5C3C5043-9E0B-4C7C-B3D8-6124850B4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8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5615077-39AD-4FB2-A061-5884E8516F91}" type="datetime1">
              <a:rPr lang="en-US" sz="12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7/24/2024</a:t>
            </a:fld>
            <a:endParaRPr lang="en-US" sz="120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95A6D47A-51FB-6DA9-84EC-A4D0BE76E2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45" r="906" b="-141"/>
          <a:stretch/>
        </p:blipFill>
        <p:spPr>
          <a:xfrm>
            <a:off x="6867443" y="-931"/>
            <a:ext cx="5326137" cy="6868515"/>
          </a:xfrm>
          <a:prstGeom prst="rect">
            <a:avLst/>
          </a:prstGeom>
          <a:effectLst>
            <a:outerShdw blurRad="127000" dist="50800" dir="10800000" sx="99000" sy="99000" algn="r" rotWithShape="0">
              <a:srgbClr val="1E4E79">
                <a:alpha val="40000"/>
              </a:srgbClr>
            </a:outerShdw>
          </a:effectLst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AD175D2A-0058-45E0-AAF6-7260876F0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7869" y="6356350"/>
            <a:ext cx="1768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94A09A9-5501-47C1-A89A-A340965A2BE2}" type="slidenum">
              <a:rPr lang="en-US" sz="1200">
                <a:solidFill>
                  <a:srgbClr val="FFFFFF"/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 sz="1200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789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0A931-F348-4A41-A5F4-69657F3C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29" y="372211"/>
            <a:ext cx="5552683" cy="1432305"/>
          </a:xfrm>
        </p:spPr>
        <p:txBody>
          <a:bodyPr/>
          <a:lstStyle/>
          <a:p>
            <a:r>
              <a:rPr lang="en-US" sz="2800"/>
              <a:t>P-Card</a:t>
            </a:r>
            <a:br>
              <a:rPr lang="en-US" sz="2800"/>
            </a:br>
            <a:r>
              <a:rPr lang="en-US" sz="2800"/>
              <a:t>Best Practices  </a:t>
            </a:r>
            <a:br>
              <a:rPr lang="en-US" sz="2800" dirty="0">
                <a:cs typeface="Biome Light"/>
              </a:rPr>
            </a:br>
            <a:endParaRPr lang="en-US" sz="2800" dirty="0">
              <a:cs typeface="Biome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BD264-B274-4D4C-8E2B-C6F7606B25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1308" y="4298843"/>
            <a:ext cx="2911028" cy="1263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sz="2200" u="sng" dirty="0">
                <a:cs typeface="Biome Light"/>
              </a:rPr>
              <a:t>Agreement Forms</a:t>
            </a:r>
            <a:endParaRPr lang="en-US"/>
          </a:p>
          <a:p>
            <a:pPr>
              <a:lnSpc>
                <a:spcPct val="110000"/>
              </a:lnSpc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Biome Light"/>
              </a:rPr>
              <a:t>Keep alphabetically in binder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cs typeface="Biome Light" panose="020B0303030204020804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solidFill>
                <a:schemeClr val="tx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EC41F11-47BD-44B1-BF22-D3C7965626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32187" y="4298842"/>
            <a:ext cx="2898295" cy="12630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200" u="sng" dirty="0">
                <a:cs typeface="Biome Light"/>
              </a:rPr>
              <a:t>Sign In/Out</a:t>
            </a:r>
            <a:endParaRPr lang="en-US" sz="2200" b="0" i="0" u="sng" strike="noStrike" kern="1200" cap="none" spc="0" normalizeH="0" baseline="0" noProof="0">
              <a:ln>
                <a:noFill/>
              </a:ln>
              <a:effectLst/>
              <a:uLnTx/>
              <a:uFillTx/>
              <a:cs typeface="Biome Light" panose="020B03030302040208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Biome Light"/>
              </a:rPr>
              <a:t>File with monthly check documentation.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cs typeface="Biome Ligh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C0C9C2"/>
              </a:solidFill>
              <a:effectLst/>
              <a:uLnTx/>
              <a:uFillTx/>
              <a:cs typeface="Biome Light" panose="020B0303030204020804" pitchFamily="34" charset="0"/>
            </a:endParaRPr>
          </a:p>
          <a:p>
            <a:pPr marL="0" indent="0">
              <a:buNone/>
            </a:pPr>
            <a:endParaRPr lang="en-US" dirty="0">
              <a:cs typeface="Biome Light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4CC2084-FCB9-4F4B-8B47-44B2A81D52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09613" y="4298842"/>
            <a:ext cx="2404663" cy="12635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200" u="sng" dirty="0">
                <a:cs typeface="Biome Light"/>
              </a:rPr>
              <a:t>Approval Forms</a:t>
            </a:r>
            <a:endParaRPr lang="en-US" u="sng" dirty="0">
              <a:cs typeface="Biome Light"/>
            </a:endParaRPr>
          </a:p>
          <a:p>
            <a:pPr>
              <a:lnSpc>
                <a:spcPct val="90000"/>
              </a:lnSpc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Biome Light"/>
              </a:rPr>
              <a:t>Submitted in advance. 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44BB509D-E79A-48CF-9C7A-2B385FD379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8CD27B-109C-41C9-9CF4-85F532F66BBB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25AC8E0E-F9A1-4D3C-8AB5-4C215FD5C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9" name="Content Placeholder 25">
            <a:extLst>
              <a:ext uri="{FF2B5EF4-FFF2-40B4-BE49-F238E27FC236}">
                <a16:creationId xmlns:a16="http://schemas.microsoft.com/office/drawing/2014/main" id="{9398EE76-FE1E-AF2C-BAEF-BEB5FF997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7658" y="4296913"/>
            <a:ext cx="3656126" cy="18072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200" u="sng" dirty="0">
                <a:cs typeface="Biome Light"/>
              </a:rPr>
              <a:t>Invoice Processing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Biome Light"/>
              </a:rPr>
              <a:t>Use Excel Spreadsheet to log purchases that do not require a PO. 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Biome Light"/>
              </a:rPr>
              <a:t>Enter invoices with PO's in separate invoice batch. 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cs typeface="Biome Light" panose="020B0303030204020804" pitchFamily="34" charset="0"/>
            </a:endParaRPr>
          </a:p>
        </p:txBody>
      </p: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968BB531-B854-6679-282C-F33171A49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544" y="271423"/>
            <a:ext cx="9018608" cy="34600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C7096A8-5C1D-F1A4-5AB7-F397522E2A59}"/>
              </a:ext>
            </a:extLst>
          </p:cNvPr>
          <p:cNvSpPr txBox="1"/>
          <p:nvPr/>
        </p:nvSpPr>
        <p:spPr>
          <a:xfrm>
            <a:off x="271066" y="5786680"/>
            <a:ext cx="99921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Biome Light"/>
              </a:rPr>
              <a:t>Always "Proof" spreadsheet against actual invoices prior to importing. </a:t>
            </a:r>
          </a:p>
          <a:p>
            <a:r>
              <a:rPr lang="en-US" b="1" dirty="0">
                <a:cs typeface="Biome Light"/>
              </a:rPr>
              <a:t>Always "Proof" Invoice Batch Listing report  with statement/invoices prior to merging. </a:t>
            </a:r>
          </a:p>
        </p:txBody>
      </p:sp>
    </p:spTree>
    <p:extLst>
      <p:ext uri="{BB962C8B-B14F-4D97-AF65-F5344CB8AC3E}">
        <p14:creationId xmlns:p14="http://schemas.microsoft.com/office/powerpoint/2010/main" val="34493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30A931-F348-4A41-A5F4-69657F3C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Develop a School Process</a:t>
            </a:r>
            <a:r>
              <a:rPr lang="en-US" sz="3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Share the Workload</a:t>
            </a:r>
            <a:br>
              <a:rPr lang="en-US" sz="3400" kern="1200" dirty="0">
                <a:latin typeface="+mj-lt"/>
                <a:ea typeface="+mj-ea"/>
                <a:cs typeface="+mj-cs"/>
              </a:rPr>
            </a:b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 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BD264-B274-4D4C-8E2B-C6F7606B254F}"/>
              </a:ext>
            </a:extLst>
          </p:cNvPr>
          <p:cNvSpPr>
            <a:spLocks/>
          </p:cNvSpPr>
          <p:nvPr/>
        </p:nvSpPr>
        <p:spPr>
          <a:xfrm>
            <a:off x="1955553" y="3764076"/>
            <a:ext cx="2500911" cy="1838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731520">
              <a:spcAft>
                <a:spcPts val="600"/>
              </a:spcAft>
              <a:defRPr/>
            </a:pPr>
            <a:endParaRPr lang="en-US" sz="1280" kern="1200">
              <a:solidFill>
                <a:srgbClr val="49594C"/>
              </a:solidFill>
              <a:latin typeface="+mn-lt"/>
              <a:ea typeface="+mn-ea"/>
              <a:cs typeface="Biome Light" panose="020B0303030204020804" pitchFamily="34" charset="0"/>
            </a:endParaRPr>
          </a:p>
          <a:p>
            <a:pPr>
              <a:spcAft>
                <a:spcPts val="600"/>
              </a:spcAft>
            </a:pPr>
            <a:endParaRPr lang="en-US" sz="1600">
              <a:solidFill>
                <a:schemeClr val="tx2">
                  <a:lumMod val="50000"/>
                </a:schemeClr>
              </a:solidFill>
              <a:cs typeface="Biome Light" panose="020B0303030204020804" pitchFamily="34" charset="0"/>
            </a:endParaRP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44BB509D-E79A-48CF-9C7A-2B385FD379AF}"/>
              </a:ext>
            </a:extLst>
          </p:cNvPr>
          <p:cNvSpPr>
            <a:spLocks/>
          </p:cNvSpPr>
          <p:nvPr/>
        </p:nvSpPr>
        <p:spPr>
          <a:xfrm>
            <a:off x="1294093" y="5979070"/>
            <a:ext cx="2206686" cy="293714"/>
          </a:xfrm>
          <a:prstGeom prst="rect">
            <a:avLst/>
          </a:prstGeom>
        </p:spPr>
        <p:txBody>
          <a:bodyPr/>
          <a:lstStyle/>
          <a:p>
            <a:pPr defTabSz="731520">
              <a:spcAft>
                <a:spcPts val="600"/>
              </a:spcAft>
            </a:pPr>
            <a:fld id="{478CD27B-109C-41C9-9CF4-85F532F66BBB}" type="datetime1">
              <a:rPr lang="en-US" sz="144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731520">
                <a:spcAft>
                  <a:spcPts val="600"/>
                </a:spcAft>
              </a:pPr>
              <a:t>7/24/2024</a:t>
            </a:fld>
            <a:endParaRPr lang="en-US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25AC8E0E-F9A1-4D3C-8AB5-4C215FD5C66A}"/>
              </a:ext>
            </a:extLst>
          </p:cNvPr>
          <p:cNvSpPr>
            <a:spLocks/>
          </p:cNvSpPr>
          <p:nvPr/>
        </p:nvSpPr>
        <p:spPr>
          <a:xfrm>
            <a:off x="8680362" y="5979070"/>
            <a:ext cx="2206686" cy="293714"/>
          </a:xfrm>
          <a:prstGeom prst="rect">
            <a:avLst/>
          </a:prstGeom>
        </p:spPr>
        <p:txBody>
          <a:bodyPr/>
          <a:lstStyle/>
          <a:p>
            <a:pPr defTabSz="731520">
              <a:spcAft>
                <a:spcPts val="600"/>
              </a:spcAft>
            </a:pPr>
            <a:fld id="{294A09A9-5501-47C1-A89A-A340965A2BE2}" type="slidenum">
              <a:rPr lang="en-US" sz="144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731520"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8" name="Picture Placeholder 7" descr="Group of people talking">
            <a:extLst>
              <a:ext uri="{FF2B5EF4-FFF2-40B4-BE49-F238E27FC236}">
                <a16:creationId xmlns:a16="http://schemas.microsoft.com/office/drawing/2014/main" id="{A4A04709-03FB-AB19-EAF5-A5BA9AF2BB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" b="50"/>
          <a:stretch/>
        </p:blipFill>
        <p:spPr>
          <a:xfrm>
            <a:off x="6904468" y="3355988"/>
            <a:ext cx="3984295" cy="2656196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B0923B4-CF95-A7CD-8710-EADEFA3A27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7829"/>
              </p:ext>
            </p:extLst>
          </p:nvPr>
        </p:nvGraphicFramePr>
        <p:xfrm>
          <a:off x="383140" y="1716484"/>
          <a:ext cx="5136879" cy="3462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26" name="TextBox 1925">
            <a:extLst>
              <a:ext uri="{FF2B5EF4-FFF2-40B4-BE49-F238E27FC236}">
                <a16:creationId xmlns:a16="http://schemas.microsoft.com/office/drawing/2014/main" id="{2DE45213-4D63-8840-4ACB-B87EBCA5F674}"/>
              </a:ext>
            </a:extLst>
          </p:cNvPr>
          <p:cNvSpPr txBox="1"/>
          <p:nvPr/>
        </p:nvSpPr>
        <p:spPr>
          <a:xfrm>
            <a:off x="1033397" y="4999971"/>
            <a:ext cx="57515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5">
                    <a:lumMod val="49000"/>
                  </a:schemeClr>
                </a:solidFill>
                <a:cs typeface="Biome Light"/>
              </a:rPr>
              <a:t>Two People "Proof" Invoice Batch Prior to Merge.</a:t>
            </a:r>
            <a:endParaRPr lang="en-US" b="1">
              <a:solidFill>
                <a:schemeClr val="accent5">
                  <a:lumMod val="49000"/>
                </a:schemeClr>
              </a:solidFill>
              <a:cs typeface="Biome Light"/>
            </a:endParaRPr>
          </a:p>
        </p:txBody>
      </p:sp>
      <p:sp>
        <p:nvSpPr>
          <p:cNvPr id="1991" name="TextBox 1990">
            <a:extLst>
              <a:ext uri="{FF2B5EF4-FFF2-40B4-BE49-F238E27FC236}">
                <a16:creationId xmlns:a16="http://schemas.microsoft.com/office/drawing/2014/main" id="{9F00FCA1-E83D-73AD-CF54-475C3B57C633}"/>
              </a:ext>
            </a:extLst>
          </p:cNvPr>
          <p:cNvSpPr txBox="1"/>
          <p:nvPr/>
        </p:nvSpPr>
        <p:spPr>
          <a:xfrm>
            <a:off x="6617917" y="2724411"/>
            <a:ext cx="45615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accent5">
                    <a:lumMod val="49000"/>
                  </a:schemeClr>
                </a:solidFill>
                <a:cs typeface="Biome Light"/>
              </a:rPr>
              <a:t>Communicate to Staff!!!</a:t>
            </a:r>
            <a:endParaRPr lang="en-US" sz="2800">
              <a:solidFill>
                <a:schemeClr val="accent5">
                  <a:lumMod val="49000"/>
                </a:schemeClr>
              </a:solidFill>
              <a:cs typeface="Biom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8215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3A48F-6C9B-4B6F-9063-4E2B2F6CF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A4779ED5-F550-4DD0-A629-AFB3A45D7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688372"/>
              </p:ext>
            </p:extLst>
          </p:nvPr>
        </p:nvGraphicFramePr>
        <p:xfrm>
          <a:off x="1028700" y="2569118"/>
          <a:ext cx="10270302" cy="3321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5151">
                  <a:extLst>
                    <a:ext uri="{9D8B030D-6E8A-4147-A177-3AD203B41FA5}">
                      <a16:colId xmlns:a16="http://schemas.microsoft.com/office/drawing/2014/main" val="3007200546"/>
                    </a:ext>
                  </a:extLst>
                </a:gridCol>
                <a:gridCol w="5135151">
                  <a:extLst>
                    <a:ext uri="{9D8B030D-6E8A-4147-A177-3AD203B41FA5}">
                      <a16:colId xmlns:a16="http://schemas.microsoft.com/office/drawing/2014/main" val="130997501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/>
                        </a:rPr>
                        <a:t>Approvals</a:t>
                      </a: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/>
                        </a:rPr>
                        <a:t>All purchases require approvals. 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/>
                        </a:rPr>
                        <a:t>Documentation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/>
                      </a:endParaRP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/>
                        </a:rPr>
                        <a:t>If it's not documented, it didn't happen!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15998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/>
                        </a:rPr>
                        <a:t>We’re getting our work done</a:t>
                      </a: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/>
                        </a:rPr>
                        <a:t>Sharing the workload helps us to be more productive.</a:t>
                      </a:r>
                      <a:endParaRPr kumimoji="0" lang="en-US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/>
                        </a:rPr>
                        <a:t>Communication</a:t>
                      </a: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/>
                      </a:endParaRPr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iome Light"/>
                        </a:rPr>
                        <a:t>Our expectations can only be met if we communicate them to others. 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01207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iome Ligh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895934"/>
                  </a:ext>
                </a:extLst>
              </a:tr>
            </a:tbl>
          </a:graphicData>
        </a:graphic>
      </p:graphicFrame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8D56EBED-E2E8-4532-9D58-AEA4BF592B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2EFFCE6-B714-4312-995E-9A4A689D43F0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2448455D-834D-4F56-90F8-4F239B5CA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dirty="0" smtClean="0">
                <a:solidFill>
                  <a:schemeClr val="accent2">
                    <a:lumMod val="49000"/>
                  </a:schemeClr>
                </a:solidFill>
                <a:latin typeface="Biome Light"/>
                <a:cs typeface="Biome Light"/>
              </a:rPr>
              <a:pPr/>
              <a:t>15</a:t>
            </a:fld>
            <a:endParaRPr lang="en-US" dirty="0">
              <a:solidFill>
                <a:schemeClr val="accent2">
                  <a:lumMod val="49000"/>
                </a:schemeClr>
              </a:solidFill>
              <a:latin typeface="Biome Light"/>
              <a:cs typeface="Biome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4332DF-7BD1-3D6B-4860-8B7BD0BA1EAE}"/>
              </a:ext>
            </a:extLst>
          </p:cNvPr>
          <p:cNvSpPr txBox="1"/>
          <p:nvPr/>
        </p:nvSpPr>
        <p:spPr>
          <a:xfrm>
            <a:off x="5438383" y="563670"/>
            <a:ext cx="81419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solidFill>
                  <a:schemeClr val="accent2">
                    <a:lumMod val="49000"/>
                  </a:schemeClr>
                </a:solidFill>
                <a:cs typeface="Biome Light"/>
              </a:rPr>
              <a:t>04</a:t>
            </a:r>
            <a:endParaRPr lang="en-US" sz="2000" dirty="0">
              <a:solidFill>
                <a:schemeClr val="accent2">
                  <a:lumMod val="4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665E632-89DE-4E4B-8A35-FD6D46E9A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D825CB-5684-4E97-80FA-A48BC074B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cs typeface="Biome Light"/>
              </a:rPr>
              <a:t>Questions???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  <a:latin typeface="Biome Light"/>
              <a:cs typeface="Biome Light"/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  <a:latin typeface="Biome Light"/>
              <a:cs typeface="Biome Light"/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  <a:latin typeface="Biome Light"/>
              <a:cs typeface="Biome Light"/>
            </a:endParaRP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Biome Light"/>
                <a:cs typeface="Biome Light"/>
              </a:rPr>
              <a:t>Thank you for all that you do!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34300E-1F96-433C-BBA9-C319B37E13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9813" y="4858533"/>
            <a:ext cx="3913187" cy="13192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>
                <a:solidFill>
                  <a:schemeClr val="accent2">
                    <a:lumMod val="50000"/>
                  </a:schemeClr>
                </a:solidFill>
                <a:cs typeface="Biome Light"/>
              </a:rPr>
              <a:t>Donna</a:t>
            </a:r>
            <a:endParaRPr lang="en-US" sz="1600" dirty="0">
              <a:solidFill>
                <a:schemeClr val="accent2">
                  <a:lumMod val="50000"/>
                </a:schemeClr>
              </a:solidFill>
              <a:cs typeface="Biome Light" panose="020B03030302040208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>
                <a:solidFill>
                  <a:schemeClr val="accent2">
                    <a:lumMod val="50000"/>
                  </a:schemeClr>
                </a:solidFill>
                <a:cs typeface="Biome Light"/>
              </a:rPr>
              <a:t>Ddaw@bcbe.org</a:t>
            </a:r>
            <a:endParaRPr lang="en-US" sz="1600">
              <a:solidFill>
                <a:schemeClr val="accent2">
                  <a:lumMod val="50000"/>
                </a:schemeClr>
              </a:solidFill>
              <a:cs typeface="Biome Light" panose="020B0303030204020804" pitchFamily="34" charset="0"/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36A89F3-138D-4102-9FF2-6E1293F6AF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F549713-324E-442E-99F3-0C4C72A7B5ED}" type="datetime1">
              <a:rPr lang="en-US" smtClean="0"/>
              <a:t>7/24/2024</a:t>
            </a:fld>
            <a:endParaRPr lang="en-U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F02AD77-17EE-49EB-8387-86DED6AD8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Placeholder 5" descr="Business people giving thumbs up">
            <a:extLst>
              <a:ext uri="{FF2B5EF4-FFF2-40B4-BE49-F238E27FC236}">
                <a16:creationId xmlns:a16="http://schemas.microsoft.com/office/drawing/2014/main" id="{5BB67C0E-3714-53A3-7184-2317E5FD3B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092" b="5092"/>
          <a:stretch/>
        </p:blipFill>
        <p:spPr>
          <a:xfrm>
            <a:off x="6513012" y="2010015"/>
            <a:ext cx="4953000" cy="2849562"/>
          </a:xfrm>
        </p:spPr>
      </p:pic>
    </p:spTree>
    <p:extLst>
      <p:ext uri="{BB962C8B-B14F-4D97-AF65-F5344CB8AC3E}">
        <p14:creationId xmlns:p14="http://schemas.microsoft.com/office/powerpoint/2010/main" val="4237778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C46ADB-55E5-43DA-8E91-C49412A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0C7A9E-B1D7-4285-8DD5-D28AFDC7B4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32040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AF05980-54E0-4F3D-BAF3-4CE06FA77025}" type="datetime1">
              <a:rPr lang="en-US" sz="1200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7/24/2024</a:t>
            </a:fld>
            <a:endParaRPr lang="en-US" sz="120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234E-FE17-4087-92FD-3802CA26E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32040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z="1200">
                <a:solidFill>
                  <a:schemeClr val="tx1">
                    <a:alpha val="60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en-US" sz="1200">
              <a:solidFill>
                <a:schemeClr val="tx1">
                  <a:alpha val="60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ext Placeholder 1">
            <a:extLst>
              <a:ext uri="{FF2B5EF4-FFF2-40B4-BE49-F238E27FC236}">
                <a16:creationId xmlns:a16="http://schemas.microsoft.com/office/drawing/2014/main" id="{FFFD31F0-0CE6-A554-D104-BF1B597E9A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8238047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5516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EA6B7DE5-BFCC-4EEF-9609-8AA1C7C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870" y="127945"/>
            <a:ext cx="4009102" cy="10361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E394849-EE6D-4358-A824-BBF6E518EA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7936" y="984320"/>
            <a:ext cx="1056734" cy="6912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>
                <a:solidFill>
                  <a:schemeClr val="accent5">
                    <a:lumMod val="49000"/>
                  </a:schemeClr>
                </a:solidFill>
                <a:latin typeface="+mn-lt"/>
              </a:rPr>
              <a:t>01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/>
          </p:cNvSpPr>
          <p:nvPr/>
        </p:nvSpPr>
        <p:spPr>
          <a:xfrm>
            <a:off x="494582" y="842328"/>
            <a:ext cx="3795252" cy="68825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493776">
              <a:spcAft>
                <a:spcPts val="600"/>
              </a:spcAft>
            </a:pPr>
            <a:r>
              <a:rPr lang="en-US" sz="2000" b="1" kern="1200" dirty="0">
                <a:solidFill>
                  <a:schemeClr val="accent5">
                    <a:lumMod val="49000"/>
                  </a:schemeClr>
                </a:solidFill>
                <a:latin typeface="+mn-lt"/>
                <a:ea typeface="+mn-ea"/>
                <a:cs typeface="+mn-cs"/>
              </a:rPr>
              <a:t>Local School Accounting</a:t>
            </a:r>
            <a:r>
              <a:rPr lang="en-US" sz="2000" b="1" dirty="0">
                <a:solidFill>
                  <a:schemeClr val="accent5">
                    <a:lumMod val="49000"/>
                  </a:schemeClr>
                </a:solidFill>
              </a:rPr>
              <a:t> </a:t>
            </a:r>
            <a:endParaRPr lang="en-US" sz="2000" b="1" kern="1200" dirty="0">
              <a:solidFill>
                <a:schemeClr val="accent5">
                  <a:lumMod val="49000"/>
                </a:schemeClr>
              </a:solidFill>
              <a:latin typeface="+mn-lt"/>
              <a:cs typeface="Biome Light"/>
            </a:endParaRPr>
          </a:p>
          <a:p>
            <a:pPr defTabSz="493776"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49000"/>
                  </a:schemeClr>
                </a:solidFill>
              </a:rPr>
              <a:t>Compliance Requirements</a:t>
            </a:r>
            <a:endParaRPr lang="en-US" sz="2000" b="1" dirty="0">
              <a:solidFill>
                <a:schemeClr val="accent5">
                  <a:lumMod val="49000"/>
                </a:schemeClr>
              </a:solidFill>
              <a:cs typeface="Biome Light"/>
            </a:endParaRPr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D30A968E-AB03-4BB5-BF8E-EB31DFD33B17}"/>
              </a:ext>
            </a:extLst>
          </p:cNvPr>
          <p:cNvSpPr>
            <a:spLocks/>
          </p:cNvSpPr>
          <p:nvPr/>
        </p:nvSpPr>
        <p:spPr>
          <a:xfrm>
            <a:off x="9027892" y="6288618"/>
            <a:ext cx="1483602" cy="197470"/>
          </a:xfrm>
          <a:prstGeom prst="rect">
            <a:avLst/>
          </a:prstGeom>
        </p:spPr>
        <p:txBody>
          <a:bodyPr/>
          <a:lstStyle/>
          <a:p>
            <a:pPr defTabSz="493776">
              <a:spcAft>
                <a:spcPts val="600"/>
              </a:spcAft>
            </a:pPr>
            <a:fld id="{9FEF76E7-2EBE-4103-B764-AD23619BE076}" type="datetime1">
              <a:rPr lang="en-US" sz="97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493776">
                <a:spcAft>
                  <a:spcPts val="600"/>
                </a:spcAft>
              </a:pPr>
              <a:t>7/24/2024</a:t>
            </a:fld>
            <a:endParaRPr lang="en-US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5789CCB9-138D-4D90-8AFB-AC5C73612512}"/>
              </a:ext>
            </a:extLst>
          </p:cNvPr>
          <p:cNvSpPr>
            <a:spLocks/>
          </p:cNvSpPr>
          <p:nvPr/>
        </p:nvSpPr>
        <p:spPr>
          <a:xfrm>
            <a:off x="10846171" y="6288618"/>
            <a:ext cx="1483602" cy="197470"/>
          </a:xfrm>
          <a:prstGeom prst="rect">
            <a:avLst/>
          </a:prstGeom>
        </p:spPr>
        <p:txBody>
          <a:bodyPr/>
          <a:lstStyle/>
          <a:p>
            <a:pPr defTabSz="493776">
              <a:spcAft>
                <a:spcPts val="600"/>
              </a:spcAft>
            </a:pPr>
            <a:fld id="{294A09A9-5501-47C1-A89A-A340965A2BE2}" type="slidenum">
              <a:rPr lang="en-US" sz="97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493776"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485FA4-CBC8-5E9C-0C40-54F0AAF64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629" y="1164045"/>
            <a:ext cx="2798307" cy="2115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9CAA28-0BB9-AEF8-DC1D-8B41FC3B0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482" y="3578461"/>
            <a:ext cx="1932599" cy="1932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AD9F47-B2DC-F6E2-6986-B8990951D9FC}"/>
              </a:ext>
            </a:extLst>
          </p:cNvPr>
          <p:cNvSpPr txBox="1"/>
          <p:nvPr/>
        </p:nvSpPr>
        <p:spPr>
          <a:xfrm>
            <a:off x="628466" y="2221793"/>
            <a:ext cx="4621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Alabama Department of Education</a:t>
            </a:r>
          </a:p>
          <a:p>
            <a:r>
              <a:rPr lang="en-US" dirty="0"/>
              <a:t>Financial Procedures for Local Schools</a:t>
            </a:r>
          </a:p>
          <a:p>
            <a:r>
              <a:rPr lang="en-US" sz="1800" b="1" dirty="0">
                <a:solidFill>
                  <a:srgbClr val="0070C0"/>
                </a:solidFill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https://www.alabamaachieves.org</a:t>
            </a:r>
            <a:endParaRPr lang="en-US" b="1" dirty="0">
              <a:solidFill>
                <a:srgbClr val="0070C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1C402-183E-669E-1005-CC40F01B2C16}"/>
              </a:ext>
            </a:extLst>
          </p:cNvPr>
          <p:cNvSpPr txBox="1"/>
          <p:nvPr/>
        </p:nvSpPr>
        <p:spPr>
          <a:xfrm>
            <a:off x="628466" y="4544760"/>
            <a:ext cx="4779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Baldwin County Public Schools </a:t>
            </a:r>
          </a:p>
          <a:p>
            <a:r>
              <a:rPr lang="en-US" dirty="0"/>
              <a:t>Local School Accounting Finance Manual</a:t>
            </a:r>
          </a:p>
          <a:p>
            <a:r>
              <a:rPr lang="en-US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https://www.bcbe.org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129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03C6F4E6-30A1-4F63-C8CC-028750B5A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6668" cy="4570886"/>
            <a:chOff x="0" y="0"/>
            <a:chExt cx="12196668" cy="457088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9EA7CA8-3AE6-4F5F-9932-63303CF2D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12196668" cy="4570632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6E3E019-A259-1130-CC5C-3165020BC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791"/>
              <a:ext cx="10565988" cy="4568095"/>
            </a:xfrm>
            <a:prstGeom prst="rect">
              <a:avLst/>
            </a:prstGeom>
            <a:gradFill flip="none" rotWithShape="1">
              <a:gsLst>
                <a:gs pos="3000">
                  <a:schemeClr val="accent2"/>
                </a:gs>
                <a:gs pos="40000">
                  <a:schemeClr val="accent2">
                    <a:alpha val="0"/>
                  </a:schemeClr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0769F99-CCA6-5CDC-D1E1-C59A4762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"/>
              <a:ext cx="12192000" cy="4549891"/>
            </a:xfrm>
            <a:prstGeom prst="rect">
              <a:avLst/>
            </a:prstGeom>
            <a:gradFill>
              <a:gsLst>
                <a:gs pos="0">
                  <a:schemeClr val="accent5">
                    <a:alpha val="76000"/>
                  </a:schemeClr>
                </a:gs>
                <a:gs pos="67000">
                  <a:schemeClr val="accent2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13E73D3-029B-3D4E-1956-8EE7068A6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110544" y="18215"/>
              <a:ext cx="8086124" cy="454988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  <a:alpha val="36000"/>
                  </a:schemeClr>
                </a:gs>
                <a:gs pos="45000">
                  <a:schemeClr val="accent5">
                    <a:alpha val="0"/>
                  </a:schemeClr>
                </a:gs>
              </a:gsLst>
              <a:lin ang="4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9055465-EA9F-436E-A0C3-64912E06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348" y="101832"/>
            <a:ext cx="9300512" cy="13110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Check </a:t>
            </a:r>
            <a:r>
              <a:rPr lang="en-US" sz="4000" dirty="0">
                <a:solidFill>
                  <a:srgbClr val="FFFFFF"/>
                </a:solidFill>
                <a:ea typeface="+mj-ea"/>
                <a:cs typeface="+mj-cs"/>
              </a:rPr>
              <a:t>- Approval Requirements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Biome Ligh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74BB8A-7BAA-4A6E-9CC4-CB382C68DE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6348" y="5057813"/>
            <a:ext cx="1022486" cy="10327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accent5">
                    <a:lumMod val="49000"/>
                  </a:schemeClr>
                </a:solidFill>
                <a:latin typeface="+mn-lt"/>
                <a:ea typeface="+mn-ea"/>
                <a:cs typeface="+mn-cs"/>
              </a:rPr>
              <a:t>02</a:t>
            </a:r>
          </a:p>
        </p:txBody>
      </p:sp>
      <p:pic>
        <p:nvPicPr>
          <p:cNvPr id="45" name="Graphic 44" descr="Checkmark">
            <a:extLst>
              <a:ext uri="{FF2B5EF4-FFF2-40B4-BE49-F238E27FC236}">
                <a16:creationId xmlns:a16="http://schemas.microsoft.com/office/drawing/2014/main" id="{D885A399-896F-D88C-433F-CD1AD030E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15646" y="5061057"/>
            <a:ext cx="1199733" cy="1199733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B8A7116-B621-FBE3-6E3A-68524859A5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1870269"/>
              </p:ext>
            </p:extLst>
          </p:nvPr>
        </p:nvGraphicFramePr>
        <p:xfrm>
          <a:off x="2030018" y="102349"/>
          <a:ext cx="8128000" cy="547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1201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D07DB5-699E-91A8-1B41-45482AFAC0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3938631"/>
              </p:ext>
            </p:extLst>
          </p:nvPr>
        </p:nvGraphicFramePr>
        <p:xfrm>
          <a:off x="481781" y="957447"/>
          <a:ext cx="3745256" cy="4943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9F303BF-0A3C-497A-B99B-BEA514C0269A}"/>
              </a:ext>
            </a:extLst>
          </p:cNvPr>
          <p:cNvSpPr>
            <a:spLocks/>
          </p:cNvSpPr>
          <p:nvPr/>
        </p:nvSpPr>
        <p:spPr>
          <a:xfrm>
            <a:off x="8128456" y="6288215"/>
            <a:ext cx="1565904" cy="208425"/>
          </a:xfrm>
          <a:prstGeom prst="rect">
            <a:avLst/>
          </a:prstGeom>
        </p:spPr>
        <p:txBody>
          <a:bodyPr/>
          <a:lstStyle/>
          <a:p>
            <a:pPr defTabSz="521208">
              <a:spcAft>
                <a:spcPts val="600"/>
              </a:spcAft>
            </a:pPr>
            <a:fld id="{BEE4C197-EFE5-4623-8631-61DB25EC0F85}" type="datetime1">
              <a:rPr lang="en-US" sz="102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521208">
                <a:spcAft>
                  <a:spcPts val="600"/>
                </a:spcAft>
              </a:pPr>
              <a:t>7/24/2024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7E93D-BB39-4013-A843-780147924DB7}"/>
              </a:ext>
            </a:extLst>
          </p:cNvPr>
          <p:cNvSpPr>
            <a:spLocks/>
          </p:cNvSpPr>
          <p:nvPr/>
        </p:nvSpPr>
        <p:spPr>
          <a:xfrm>
            <a:off x="11409048" y="6288214"/>
            <a:ext cx="1565904" cy="208425"/>
          </a:xfrm>
          <a:prstGeom prst="rect">
            <a:avLst/>
          </a:prstGeom>
        </p:spPr>
        <p:txBody>
          <a:bodyPr/>
          <a:lstStyle/>
          <a:p>
            <a:pPr defTabSz="521208">
              <a:spcAft>
                <a:spcPts val="600"/>
              </a:spcAft>
            </a:pPr>
            <a:fld id="{294A09A9-5501-47C1-A89A-A340965A2BE2}" type="slidenum">
              <a:rPr lang="en-US" sz="102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521208"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7C4618F-A78E-B6A4-9B07-1764FA0DC5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201882"/>
              </p:ext>
            </p:extLst>
          </p:nvPr>
        </p:nvGraphicFramePr>
        <p:xfrm>
          <a:off x="4419521" y="929605"/>
          <a:ext cx="3801196" cy="4993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DD64E82-1811-B5FC-440F-9FB604588B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0811179"/>
              </p:ext>
            </p:extLst>
          </p:nvPr>
        </p:nvGraphicFramePr>
        <p:xfrm>
          <a:off x="8376481" y="957445"/>
          <a:ext cx="3453673" cy="4803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C6FB3D5-7259-688D-AC6A-8BEA0A891C61}"/>
              </a:ext>
            </a:extLst>
          </p:cNvPr>
          <p:cNvSpPr txBox="1"/>
          <p:nvPr/>
        </p:nvSpPr>
        <p:spPr>
          <a:xfrm>
            <a:off x="1223104" y="188311"/>
            <a:ext cx="2590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Requisition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B0F4D8-ED94-5D9E-7EC0-CBBF4F276184}"/>
              </a:ext>
            </a:extLst>
          </p:cNvPr>
          <p:cNvSpPr txBox="1"/>
          <p:nvPr/>
        </p:nvSpPr>
        <p:spPr>
          <a:xfrm>
            <a:off x="4860538" y="201724"/>
            <a:ext cx="30757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Purchase Order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86F243-9363-EA1C-7537-6C8F1B4ABC61}"/>
              </a:ext>
            </a:extLst>
          </p:cNvPr>
          <p:cNvSpPr txBox="1"/>
          <p:nvPr/>
        </p:nvSpPr>
        <p:spPr>
          <a:xfrm>
            <a:off x="8593394" y="217989"/>
            <a:ext cx="3236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Detailed Invoice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CE24E8-864E-BD05-4CF3-FF603931D5C7}"/>
              </a:ext>
            </a:extLst>
          </p:cNvPr>
          <p:cNvSpPr txBox="1"/>
          <p:nvPr/>
        </p:nvSpPr>
        <p:spPr>
          <a:xfrm>
            <a:off x="1341406" y="621589"/>
            <a:ext cx="300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Submitted by Employee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679694-778B-500A-4298-F4E47CC41705}"/>
              </a:ext>
            </a:extLst>
          </p:cNvPr>
          <p:cNvSpPr txBox="1"/>
          <p:nvPr/>
        </p:nvSpPr>
        <p:spPr>
          <a:xfrm>
            <a:off x="4960907" y="620353"/>
            <a:ext cx="300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by Bookkeeper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6C1C88-2A18-0D90-1FC0-FF0943C085F4}"/>
              </a:ext>
            </a:extLst>
          </p:cNvPr>
          <p:cNvSpPr txBox="1"/>
          <p:nvPr/>
        </p:nvSpPr>
        <p:spPr>
          <a:xfrm>
            <a:off x="4928613" y="4145502"/>
            <a:ext cx="300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Approved by Principal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C533C8-0048-953D-67B1-4BEF45DD2900}"/>
              </a:ext>
            </a:extLst>
          </p:cNvPr>
          <p:cNvSpPr txBox="1"/>
          <p:nvPr/>
        </p:nvSpPr>
        <p:spPr>
          <a:xfrm>
            <a:off x="8702498" y="620353"/>
            <a:ext cx="300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Provided by Vendor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CC73A9-1061-C2D4-0C7A-FBDF896EDA8D}"/>
              </a:ext>
            </a:extLst>
          </p:cNvPr>
          <p:cNvSpPr txBox="1"/>
          <p:nvPr/>
        </p:nvSpPr>
        <p:spPr>
          <a:xfrm>
            <a:off x="1602658" y="6181344"/>
            <a:ext cx="600751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dirty="0">
                <a:solidFill>
                  <a:schemeClr val="accent5">
                    <a:lumMod val="49000"/>
                  </a:schemeClr>
                </a:solidFill>
              </a:rPr>
              <a:t>Purchase of Products</a:t>
            </a:r>
            <a:endParaRPr lang="en-US" sz="3000" dirty="0">
              <a:solidFill>
                <a:schemeClr val="accent5">
                  <a:lumMod val="49000"/>
                </a:schemeClr>
              </a:solidFill>
              <a:cs typeface="Biom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738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D07DB5-699E-91A8-1B41-45482AFAC0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2578158"/>
              </p:ext>
            </p:extLst>
          </p:nvPr>
        </p:nvGraphicFramePr>
        <p:xfrm>
          <a:off x="1993471" y="814349"/>
          <a:ext cx="8208554" cy="3941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9F303BF-0A3C-497A-B99B-BEA514C0269A}"/>
              </a:ext>
            </a:extLst>
          </p:cNvPr>
          <p:cNvSpPr>
            <a:spLocks/>
          </p:cNvSpPr>
          <p:nvPr/>
        </p:nvSpPr>
        <p:spPr>
          <a:xfrm>
            <a:off x="8128456" y="6288215"/>
            <a:ext cx="1565904" cy="208425"/>
          </a:xfrm>
          <a:prstGeom prst="rect">
            <a:avLst/>
          </a:prstGeom>
        </p:spPr>
        <p:txBody>
          <a:bodyPr/>
          <a:lstStyle/>
          <a:p>
            <a:pPr defTabSz="521208">
              <a:spcAft>
                <a:spcPts val="600"/>
              </a:spcAft>
            </a:pPr>
            <a:fld id="{BEE4C197-EFE5-4623-8631-61DB25EC0F85}" type="datetime1">
              <a:rPr lang="en-US" sz="102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521208">
                <a:spcAft>
                  <a:spcPts val="600"/>
                </a:spcAft>
              </a:pPr>
              <a:t>7/24/2024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7E93D-BB39-4013-A843-780147924DB7}"/>
              </a:ext>
            </a:extLst>
          </p:cNvPr>
          <p:cNvSpPr>
            <a:spLocks/>
          </p:cNvSpPr>
          <p:nvPr/>
        </p:nvSpPr>
        <p:spPr>
          <a:xfrm>
            <a:off x="11409048" y="6288214"/>
            <a:ext cx="1565904" cy="208425"/>
          </a:xfrm>
          <a:prstGeom prst="rect">
            <a:avLst/>
          </a:prstGeom>
        </p:spPr>
        <p:txBody>
          <a:bodyPr/>
          <a:lstStyle/>
          <a:p>
            <a:pPr defTabSz="521208">
              <a:spcAft>
                <a:spcPts val="600"/>
              </a:spcAft>
            </a:pPr>
            <a:fld id="{294A09A9-5501-47C1-A89A-A340965A2BE2}" type="slidenum">
              <a:rPr lang="en-US" sz="102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521208"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CC73A9-1061-C2D4-0C7A-FBDF896EDA8D}"/>
              </a:ext>
            </a:extLst>
          </p:cNvPr>
          <p:cNvSpPr txBox="1"/>
          <p:nvPr/>
        </p:nvSpPr>
        <p:spPr>
          <a:xfrm>
            <a:off x="1586375" y="223424"/>
            <a:ext cx="600751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dirty="0">
                <a:solidFill>
                  <a:schemeClr val="accent5">
                    <a:lumMod val="49000"/>
                  </a:schemeClr>
                </a:solidFill>
              </a:rPr>
              <a:t>Field Trip Admissions</a:t>
            </a:r>
            <a:endParaRPr lang="en-US" sz="3000" dirty="0">
              <a:solidFill>
                <a:schemeClr val="accent5">
                  <a:lumMod val="49000"/>
                </a:schemeClr>
              </a:solidFill>
              <a:cs typeface="Biome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DFF70F-8EF1-1419-A6DB-202D6E1FD5DA}"/>
              </a:ext>
            </a:extLst>
          </p:cNvPr>
          <p:cNvSpPr txBox="1"/>
          <p:nvPr/>
        </p:nvSpPr>
        <p:spPr>
          <a:xfrm>
            <a:off x="2346303" y="4432368"/>
            <a:ext cx="7346313" cy="64633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1E4E79"/>
                </a:solidFill>
              </a:rPr>
              <a:t>Charter/Coach bus companies require a contract. </a:t>
            </a:r>
            <a:endParaRPr lang="en-US" b="1" dirty="0">
              <a:solidFill>
                <a:srgbClr val="1E4E79"/>
              </a:solidFill>
              <a:cs typeface="Biome Light"/>
            </a:endParaRPr>
          </a:p>
          <a:p>
            <a:pPr algn="ctr"/>
            <a:r>
              <a:rPr lang="en-US" dirty="0">
                <a:solidFill>
                  <a:srgbClr val="1E4E79"/>
                </a:solidFill>
              </a:rPr>
              <a:t>The contract must be approved by the Legal Department. </a:t>
            </a:r>
          </a:p>
        </p:txBody>
      </p:sp>
      <p:pic>
        <p:nvPicPr>
          <p:cNvPr id="364" name="Graphic 362" descr="Receipt with solid fill">
            <a:extLst>
              <a:ext uri="{FF2B5EF4-FFF2-40B4-BE49-F238E27FC236}">
                <a16:creationId xmlns:a16="http://schemas.microsoft.com/office/drawing/2014/main" id="{B23D1F02-61E1-B9E9-4C7D-AF9EDF942C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16442" y="1907087"/>
            <a:ext cx="622128" cy="6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0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D07DB5-699E-91A8-1B41-45482AFAC0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818569"/>
              </p:ext>
            </p:extLst>
          </p:nvPr>
        </p:nvGraphicFramePr>
        <p:xfrm>
          <a:off x="1694458" y="299865"/>
          <a:ext cx="8208554" cy="3941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9F303BF-0A3C-497A-B99B-BEA514C0269A}"/>
              </a:ext>
            </a:extLst>
          </p:cNvPr>
          <p:cNvSpPr>
            <a:spLocks/>
          </p:cNvSpPr>
          <p:nvPr/>
        </p:nvSpPr>
        <p:spPr>
          <a:xfrm>
            <a:off x="8128456" y="6288215"/>
            <a:ext cx="1565904" cy="208425"/>
          </a:xfrm>
          <a:prstGeom prst="rect">
            <a:avLst/>
          </a:prstGeom>
        </p:spPr>
        <p:txBody>
          <a:bodyPr/>
          <a:lstStyle/>
          <a:p>
            <a:pPr defTabSz="521208">
              <a:spcAft>
                <a:spcPts val="600"/>
              </a:spcAft>
            </a:pPr>
            <a:fld id="{BEE4C197-EFE5-4623-8631-61DB25EC0F85}" type="datetime1">
              <a:rPr lang="en-US" sz="102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521208">
                <a:spcAft>
                  <a:spcPts val="600"/>
                </a:spcAft>
              </a:pPr>
              <a:t>7/24/2024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7E93D-BB39-4013-A843-780147924DB7}"/>
              </a:ext>
            </a:extLst>
          </p:cNvPr>
          <p:cNvSpPr>
            <a:spLocks/>
          </p:cNvSpPr>
          <p:nvPr/>
        </p:nvSpPr>
        <p:spPr>
          <a:xfrm>
            <a:off x="11409048" y="6288214"/>
            <a:ext cx="1565904" cy="208425"/>
          </a:xfrm>
          <a:prstGeom prst="rect">
            <a:avLst/>
          </a:prstGeom>
        </p:spPr>
        <p:txBody>
          <a:bodyPr/>
          <a:lstStyle/>
          <a:p>
            <a:pPr defTabSz="521208">
              <a:spcAft>
                <a:spcPts val="600"/>
              </a:spcAft>
            </a:pPr>
            <a:fld id="{294A09A9-5501-47C1-A89A-A340965A2BE2}" type="slidenum">
              <a:rPr lang="en-US" sz="102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521208"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CC73A9-1061-C2D4-0C7A-FBDF896EDA8D}"/>
              </a:ext>
            </a:extLst>
          </p:cNvPr>
          <p:cNvSpPr txBox="1"/>
          <p:nvPr/>
        </p:nvSpPr>
        <p:spPr>
          <a:xfrm>
            <a:off x="1640619" y="348684"/>
            <a:ext cx="600751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dirty="0">
                <a:solidFill>
                  <a:schemeClr val="accent5">
                    <a:lumMod val="49000"/>
                  </a:schemeClr>
                </a:solidFill>
              </a:rPr>
              <a:t>Parent/Student Refunds</a:t>
            </a:r>
            <a:endParaRPr lang="en-US" sz="3000" dirty="0">
              <a:solidFill>
                <a:schemeClr val="accent5">
                  <a:lumMod val="49000"/>
                </a:schemeClr>
              </a:solidFill>
              <a:cs typeface="Biome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DFF70F-8EF1-1419-A6DB-202D6E1FD5DA}"/>
              </a:ext>
            </a:extLst>
          </p:cNvPr>
          <p:cNvSpPr txBox="1"/>
          <p:nvPr/>
        </p:nvSpPr>
        <p:spPr>
          <a:xfrm>
            <a:off x="2711363" y="4075658"/>
            <a:ext cx="677220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49000"/>
                  </a:schemeClr>
                </a:solidFill>
              </a:rPr>
              <a:t>Copy of Original Receipt Required.</a:t>
            </a:r>
            <a:endParaRPr lang="en-US" sz="2000" b="1">
              <a:solidFill>
                <a:schemeClr val="accent5">
                  <a:lumMod val="49000"/>
                </a:schemeClr>
              </a:solidFill>
              <a:cs typeface="Biome Light"/>
            </a:endParaRPr>
          </a:p>
          <a:p>
            <a:pPr algn="ctr"/>
            <a:r>
              <a:rPr lang="en-US" sz="2000" dirty="0">
                <a:solidFill>
                  <a:schemeClr val="accent5">
                    <a:lumMod val="49000"/>
                  </a:schemeClr>
                </a:solidFill>
              </a:rPr>
              <a:t>Current Year – Reduce original revenue code.</a:t>
            </a:r>
            <a:endParaRPr lang="en-US" sz="2000">
              <a:solidFill>
                <a:schemeClr val="accent5">
                  <a:lumMod val="49000"/>
                </a:schemeClr>
              </a:solidFill>
              <a:cs typeface="Biome Light"/>
            </a:endParaRPr>
          </a:p>
          <a:p>
            <a:pPr algn="ctr"/>
            <a:r>
              <a:rPr lang="en-US" sz="2000" dirty="0">
                <a:solidFill>
                  <a:schemeClr val="accent5">
                    <a:lumMod val="49000"/>
                  </a:schemeClr>
                </a:solidFill>
              </a:rPr>
              <a:t>Prior Year – Contact LSA Staff</a:t>
            </a:r>
            <a:endParaRPr lang="en-US" sz="2000">
              <a:solidFill>
                <a:schemeClr val="accent5">
                  <a:lumMod val="49000"/>
                </a:schemeClr>
              </a:solidFill>
              <a:cs typeface="Biome Light"/>
            </a:endParaRPr>
          </a:p>
        </p:txBody>
      </p:sp>
    </p:spTree>
    <p:extLst>
      <p:ext uri="{BB962C8B-B14F-4D97-AF65-F5344CB8AC3E}">
        <p14:creationId xmlns:p14="http://schemas.microsoft.com/office/powerpoint/2010/main" val="4077044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BF59AC89-2307-4F1C-962F-D954A6C8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kern="1200" dirty="0">
                <a:solidFill>
                  <a:schemeClr val="accent5">
                    <a:lumMod val="49000"/>
                  </a:schemeClr>
                </a:solidFill>
                <a:latin typeface="+mj-lt"/>
                <a:ea typeface="+mj-ea"/>
                <a:cs typeface="+mj-cs"/>
              </a:rPr>
              <a:t>Employee Travel Reimbursements</a:t>
            </a:r>
            <a:br>
              <a:rPr lang="en-US" sz="2800" kern="1200" dirty="0">
                <a:solidFill>
                  <a:schemeClr val="accent5">
                    <a:lumMod val="49000"/>
                  </a:schemeClr>
                </a:solidFill>
              </a:rPr>
            </a:br>
            <a:br>
              <a:rPr lang="en-US" sz="2800" kern="1200" dirty="0">
                <a:solidFill>
                  <a:schemeClr val="accent5">
                    <a:lumMod val="49000"/>
                  </a:schemeClr>
                </a:solidFill>
              </a:rPr>
            </a:br>
            <a:r>
              <a:rPr lang="en-US" sz="2800" kern="1200" dirty="0">
                <a:solidFill>
                  <a:schemeClr val="accent5">
                    <a:lumMod val="49000"/>
                  </a:schemeClr>
                </a:solidFill>
                <a:latin typeface="+mj-lt"/>
                <a:ea typeface="+mj-ea"/>
                <a:cs typeface="+mj-cs"/>
              </a:rPr>
              <a:t>Local Travel</a:t>
            </a:r>
            <a:endParaRPr lang="en-US" sz="2800" kern="1200" dirty="0">
              <a:solidFill>
                <a:schemeClr val="accent5">
                  <a:lumMod val="49000"/>
                </a:schemeClr>
              </a:solidFill>
              <a:latin typeface="+mj-lt"/>
              <a:cs typeface="Biome Ligh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25A50B-BB2E-4F06-82AE-76A92D7CC3B8}"/>
              </a:ext>
            </a:extLst>
          </p:cNvPr>
          <p:cNvSpPr txBox="1"/>
          <p:nvPr/>
        </p:nvSpPr>
        <p:spPr>
          <a:xfrm>
            <a:off x="1137034" y="2198362"/>
            <a:ext cx="4958966" cy="3917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buNone/>
              <a:defRPr lang="en-US"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5715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Make sure current form is used. </a:t>
            </a: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File monthly</a:t>
            </a: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Include point-to-point travel</a:t>
            </a: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Deduct commute miles </a:t>
            </a: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Local travel – Object 381</a:t>
            </a: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Purchase Order not required</a:t>
            </a: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AD01F-F59A-CFD1-8AAE-CCCFF4AE0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494" y="2671433"/>
            <a:ext cx="6314887" cy="2510167"/>
          </a:xfrm>
          <a:prstGeom prst="rect">
            <a:avLst/>
          </a:prstGeo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740F1142-57E3-40C3-9A2A-3B1C89759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93BF043-A0E2-48C9-80FB-0A3EF98DDCEF}" type="datetime1">
              <a:rPr lang="en-US" sz="1000"/>
              <a:pPr>
                <a:spcAft>
                  <a:spcPts val="600"/>
                </a:spcAft>
                <a:defRPr/>
              </a:pPr>
              <a:t>7/24/2024</a:t>
            </a:fld>
            <a:endParaRPr lang="en-US" sz="100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D61D9CF-8ACA-4237-8E03-D79B6B89F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94A09A9-5501-47C1-A89A-A340965A2BE2}" type="slidenum">
              <a:rPr lang="en-US" sz="1000"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0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136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BF59AC89-2307-4F1C-962F-D954A6C8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250" y="365496"/>
            <a:ext cx="6307474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kern="1200" dirty="0">
                <a:solidFill>
                  <a:schemeClr val="accent5">
                    <a:lumMod val="49000"/>
                  </a:schemeClr>
                </a:solidFill>
                <a:latin typeface="+mj-lt"/>
                <a:ea typeface="+mj-ea"/>
                <a:cs typeface="+mj-cs"/>
              </a:rPr>
              <a:t>Employee Travel Reimbursements</a:t>
            </a:r>
            <a:br>
              <a:rPr lang="en-US" sz="2800" kern="1200" dirty="0">
                <a:solidFill>
                  <a:schemeClr val="accent5">
                    <a:lumMod val="49000"/>
                  </a:schemeClr>
                </a:solidFill>
              </a:rPr>
            </a:br>
            <a:br>
              <a:rPr lang="en-US" sz="2800" kern="1200" dirty="0">
                <a:solidFill>
                  <a:schemeClr val="accent5">
                    <a:lumMod val="49000"/>
                  </a:schemeClr>
                </a:solidFill>
              </a:rPr>
            </a:br>
            <a:r>
              <a:rPr lang="en-US" sz="2800" kern="1200" dirty="0">
                <a:solidFill>
                  <a:schemeClr val="accent5">
                    <a:lumMod val="49000"/>
                  </a:schemeClr>
                </a:solidFill>
                <a:latin typeface="+mj-lt"/>
                <a:ea typeface="+mj-ea"/>
                <a:cs typeface="+mj-cs"/>
              </a:rPr>
              <a:t>In/Out of State Travel</a:t>
            </a:r>
            <a:endParaRPr lang="en-US" sz="2800" kern="1200" dirty="0">
              <a:solidFill>
                <a:schemeClr val="accent5">
                  <a:lumMod val="49000"/>
                </a:schemeClr>
              </a:solidFill>
              <a:latin typeface="+mj-lt"/>
              <a:cs typeface="Biome Light"/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740F1142-57E3-40C3-9A2A-3B1C89759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93BF043-A0E2-48C9-80FB-0A3EF98DDCEF}" type="datetime1">
              <a:rPr lang="en-US" sz="1000"/>
              <a:pPr>
                <a:spcAft>
                  <a:spcPts val="600"/>
                </a:spcAft>
                <a:defRPr/>
              </a:pPr>
              <a:t>7/24/2024</a:t>
            </a:fld>
            <a:endParaRPr lang="en-US" sz="100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D61D9CF-8ACA-4237-8E03-D79B6B89F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73345" y="6356350"/>
            <a:ext cx="71028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94A09A9-5501-47C1-A89A-A340965A2BE2}" type="slidenum">
              <a:rPr lang="en-US" sz="1000">
                <a:latin typeface="+mn-lt"/>
                <a:cs typeface="+mn-cs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sz="1000" dirty="0">
              <a:latin typeface="+mn-lt"/>
              <a:cs typeface="+mn-cs"/>
            </a:endParaRPr>
          </a:p>
        </p:txBody>
      </p:sp>
      <p:graphicFrame>
        <p:nvGraphicFramePr>
          <p:cNvPr id="60" name="TextBox 23">
            <a:extLst>
              <a:ext uri="{FF2B5EF4-FFF2-40B4-BE49-F238E27FC236}">
                <a16:creationId xmlns:a16="http://schemas.microsoft.com/office/drawing/2014/main" id="{87E2D523-10EF-5FEB-4228-A2278CCEB6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5528024"/>
              </p:ext>
            </p:extLst>
          </p:nvPr>
        </p:nvGraphicFramePr>
        <p:xfrm>
          <a:off x="1137034" y="2198362"/>
          <a:ext cx="4958966" cy="3917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900EDEE-22C0-E3F2-2752-4251A08968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7081" y="202223"/>
            <a:ext cx="5121206" cy="6453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9390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inimalist Presentation">
      <a:dk1>
        <a:sysClr val="windowText" lastClr="000000"/>
      </a:dk1>
      <a:lt1>
        <a:sysClr val="window" lastClr="FFFFFF"/>
      </a:lt1>
      <a:dk2>
        <a:srgbClr val="ABABAB"/>
      </a:dk2>
      <a:lt2>
        <a:srgbClr val="F2F1EE"/>
      </a:lt2>
      <a:accent1>
        <a:srgbClr val="D8D2CD"/>
      </a:accent1>
      <a:accent2>
        <a:srgbClr val="C0C9C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Biome Light"/>
        <a:ea typeface=""/>
        <a:cs typeface=""/>
      </a:majorFont>
      <a:minorFont>
        <a:latin typeface="Biom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1CD1994-5BE9-4A2F-A57E-C48F09B48E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E0787D-DFB9-41E3-A9F2-635EF6994E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11DCE3-EF7E-4B20-B9AA-EDAF93AA345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733</Words>
  <Application>Microsoft Office PowerPoint</Application>
  <PresentationFormat>Widescreen</PresentationFormat>
  <Paragraphs>232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Local School Purchasing      Documentation Requirements</vt:lpstr>
      <vt:lpstr>Agenda</vt:lpstr>
      <vt:lpstr>Introduction</vt:lpstr>
      <vt:lpstr>Check - Approval Requirements</vt:lpstr>
      <vt:lpstr>PowerPoint Presentation</vt:lpstr>
      <vt:lpstr>PowerPoint Presentation</vt:lpstr>
      <vt:lpstr>PowerPoint Presentation</vt:lpstr>
      <vt:lpstr>Employee Travel Reimbursements  Local Travel</vt:lpstr>
      <vt:lpstr>Employee Travel Reimbursements  In/Out of State Travel</vt:lpstr>
      <vt:lpstr>Contract for Professional Services </vt:lpstr>
      <vt:lpstr>P-Card  Requirements 03</vt:lpstr>
      <vt:lpstr>P-Card  Approval Form</vt:lpstr>
      <vt:lpstr>P-Card Best Practices   </vt:lpstr>
      <vt:lpstr>Develop a School Process – Share the Workload  </vt:lpstr>
      <vt:lpstr>Summary</vt:lpstr>
      <vt:lpstr>Closing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Purchasing – Documentation Requirements</dc:title>
  <dc:creator/>
  <cp:lastModifiedBy/>
  <cp:revision>857</cp:revision>
  <dcterms:created xsi:type="dcterms:W3CDTF">2020-08-18T05:56:51Z</dcterms:created>
  <dcterms:modified xsi:type="dcterms:W3CDTF">2024-07-24T21:19:54Z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